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407" r:id="rId2"/>
    <p:sldId id="422" r:id="rId3"/>
    <p:sldId id="410" r:id="rId4"/>
    <p:sldId id="491" r:id="rId5"/>
    <p:sldId id="523" r:id="rId6"/>
    <p:sldId id="525" r:id="rId7"/>
    <p:sldId id="524" r:id="rId8"/>
    <p:sldId id="511" r:id="rId9"/>
    <p:sldId id="526" r:id="rId10"/>
    <p:sldId id="432" r:id="rId11"/>
  </p:sldIdLst>
  <p:sldSz cx="12192000" cy="6858000"/>
  <p:notesSz cx="6858000" cy="9144000"/>
  <p:defaultTex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EC5CA"/>
    <a:srgbClr val="777777"/>
    <a:srgbClr val="E1AE51"/>
    <a:srgbClr val="A1D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868" autoAdjust="0"/>
    <p:restoredTop sz="94280" autoAdjust="0"/>
  </p:normalViewPr>
  <p:slideViewPr>
    <p:cSldViewPr snapToGrid="0">
      <p:cViewPr varScale="1">
        <p:scale>
          <a:sx n="51" d="100"/>
          <a:sy n="51" d="100"/>
        </p:scale>
        <p:origin x="648" y="40"/>
      </p:cViewPr>
      <p:guideLst>
        <p:guide orient="horz" pos="2160"/>
        <p:guide pos="3840"/>
      </p:guideLst>
    </p:cSldViewPr>
  </p:slideViewPr>
  <p:outlineViewPr>
    <p:cViewPr>
      <p:scale>
        <a:sx n="33" d="100"/>
        <a:sy n="33" d="100"/>
      </p:scale>
      <p:origin x="0" y="-84"/>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5" d="100"/>
          <a:sy n="55" d="100"/>
        </p:scale>
        <p:origin x="2880"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929B7D0-413C-44F6-B5AC-AB7865D0211A}" type="datetimeFigureOut">
              <a:rPr lang="en-US" smtClean="0"/>
              <a:t>7/20/2017</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Tree>
    <p:extLst>
      <p:ext uri="{BB962C8B-B14F-4D97-AF65-F5344CB8AC3E}">
        <p14:creationId xmlns:p14="http://schemas.microsoft.com/office/powerpoint/2010/main" val="11493782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8A7155-1D3B-49C6-97A4-2CF7EE1B2098}" type="datetimeFigureOut">
              <a:rPr lang="en-US" smtClean="0"/>
              <a:t>7/20/2017</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DCC5B1-7A1A-4F00-86AE-8F537255092D}" type="slidenum">
              <a:rPr lang="en-US" smtClean="0"/>
              <a:t>‹#›</a:t>
            </a:fld>
            <a:endParaRPr lang="en-US" dirty="0"/>
          </a:p>
        </p:txBody>
      </p:sp>
    </p:spTree>
    <p:extLst>
      <p:ext uri="{BB962C8B-B14F-4D97-AF65-F5344CB8AC3E}">
        <p14:creationId xmlns:p14="http://schemas.microsoft.com/office/powerpoint/2010/main" val="1506626378"/>
      </p:ext>
    </p:extLst>
  </p:cSld>
  <p:clrMap bg1="lt1" tx1="dk1" bg2="lt2" tx2="dk2" accent1="accent1" accent2="accent2" accent3="accent3" accent4="accent4" accent5="accent5" accent6="accent6" hlink="hlink" folHlink="folHlink"/>
  <p:notesStyle>
    <a:lvl1pPr marL="0" algn="l" defTabSz="914377" rtl="0" eaLnBrk="1" latinLnBrk="0" hangingPunct="1">
      <a:defRPr sz="1200" kern="1200">
        <a:solidFill>
          <a:schemeClr val="tx1"/>
        </a:solidFill>
        <a:latin typeface="+mn-lt"/>
        <a:ea typeface="+mn-ea"/>
        <a:cs typeface="+mn-cs"/>
      </a:defRPr>
    </a:lvl1pPr>
    <a:lvl2pPr marL="457189" algn="l" defTabSz="914377" rtl="0" eaLnBrk="1" latinLnBrk="0" hangingPunct="1">
      <a:defRPr sz="1200" kern="1200">
        <a:solidFill>
          <a:schemeClr val="tx1"/>
        </a:solidFill>
        <a:latin typeface="+mn-lt"/>
        <a:ea typeface="+mn-ea"/>
        <a:cs typeface="+mn-cs"/>
      </a:defRPr>
    </a:lvl2pPr>
    <a:lvl3pPr marL="914377" algn="l" defTabSz="914377" rtl="0" eaLnBrk="1" latinLnBrk="0" hangingPunct="1">
      <a:defRPr sz="1200" kern="1200">
        <a:solidFill>
          <a:schemeClr val="tx1"/>
        </a:solidFill>
        <a:latin typeface="+mn-lt"/>
        <a:ea typeface="+mn-ea"/>
        <a:cs typeface="+mn-cs"/>
      </a:defRPr>
    </a:lvl3pPr>
    <a:lvl4pPr marL="1371566" algn="l" defTabSz="914377" rtl="0" eaLnBrk="1" latinLnBrk="0" hangingPunct="1">
      <a:defRPr sz="1200" kern="1200">
        <a:solidFill>
          <a:schemeClr val="tx1"/>
        </a:solidFill>
        <a:latin typeface="+mn-lt"/>
        <a:ea typeface="+mn-ea"/>
        <a:cs typeface="+mn-cs"/>
      </a:defRPr>
    </a:lvl4pPr>
    <a:lvl5pPr marL="1828754" algn="l" defTabSz="914377" rtl="0" eaLnBrk="1" latinLnBrk="0" hangingPunct="1">
      <a:defRPr sz="1200" kern="1200">
        <a:solidFill>
          <a:schemeClr val="tx1"/>
        </a:solidFill>
        <a:latin typeface="+mn-lt"/>
        <a:ea typeface="+mn-ea"/>
        <a:cs typeface="+mn-cs"/>
      </a:defRPr>
    </a:lvl5pPr>
    <a:lvl6pPr marL="2285943" algn="l" defTabSz="914377" rtl="0" eaLnBrk="1" latinLnBrk="0" hangingPunct="1">
      <a:defRPr sz="1200" kern="1200">
        <a:solidFill>
          <a:schemeClr val="tx1"/>
        </a:solidFill>
        <a:latin typeface="+mn-lt"/>
        <a:ea typeface="+mn-ea"/>
        <a:cs typeface="+mn-cs"/>
      </a:defRPr>
    </a:lvl6pPr>
    <a:lvl7pPr marL="2743131" algn="l" defTabSz="914377" rtl="0" eaLnBrk="1" latinLnBrk="0" hangingPunct="1">
      <a:defRPr sz="1200" kern="1200">
        <a:solidFill>
          <a:schemeClr val="tx1"/>
        </a:solidFill>
        <a:latin typeface="+mn-lt"/>
        <a:ea typeface="+mn-ea"/>
        <a:cs typeface="+mn-cs"/>
      </a:defRPr>
    </a:lvl7pPr>
    <a:lvl8pPr marL="3200320" algn="l" defTabSz="914377" rtl="0" eaLnBrk="1" latinLnBrk="0" hangingPunct="1">
      <a:defRPr sz="1200" kern="1200">
        <a:solidFill>
          <a:schemeClr val="tx1"/>
        </a:solidFill>
        <a:latin typeface="+mn-lt"/>
        <a:ea typeface="+mn-ea"/>
        <a:cs typeface="+mn-cs"/>
      </a:defRPr>
    </a:lvl8pPr>
    <a:lvl9pPr marL="3657509" algn="l" defTabSz="91437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5DCC5B1-7A1A-4F00-86AE-8F537255092D}" type="slidenum">
              <a:rPr lang="en-US" smtClean="0"/>
              <a:t>8</a:t>
            </a:fld>
            <a:endParaRPr lang="en-US" dirty="0"/>
          </a:p>
        </p:txBody>
      </p:sp>
    </p:spTree>
    <p:extLst>
      <p:ext uri="{BB962C8B-B14F-4D97-AF65-F5344CB8AC3E}">
        <p14:creationId xmlns:p14="http://schemas.microsoft.com/office/powerpoint/2010/main" val="23669759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 Images - Horizontal">
    <p:spTree>
      <p:nvGrpSpPr>
        <p:cNvPr id="1" name=""/>
        <p:cNvGrpSpPr/>
        <p:nvPr/>
      </p:nvGrpSpPr>
      <p:grpSpPr>
        <a:xfrm>
          <a:off x="0" y="0"/>
          <a:ext cx="0" cy="0"/>
          <a:chOff x="0" y="0"/>
          <a:chExt cx="0" cy="0"/>
        </a:xfrm>
      </p:grpSpPr>
      <p:sp>
        <p:nvSpPr>
          <p:cNvPr id="6" name="Oval 5"/>
          <p:cNvSpPr/>
          <p:nvPr userDrawn="1"/>
        </p:nvSpPr>
        <p:spPr>
          <a:xfrm>
            <a:off x="11482150" y="6234626"/>
            <a:ext cx="524662" cy="51973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スライド番号プレースホルダー 3"/>
          <p:cNvSpPr txBox="1">
            <a:spLocks/>
          </p:cNvSpPr>
          <p:nvPr userDrawn="1"/>
        </p:nvSpPr>
        <p:spPr>
          <a:xfrm>
            <a:off x="11392773" y="6311930"/>
            <a:ext cx="703417" cy="365125"/>
          </a:xfrm>
        </p:spPr>
        <p:txBody>
          <a:bodyPr anchor="ctr"/>
          <a:lstStyle>
            <a:defPPr>
              <a:defRPr lang="en-US"/>
            </a:defPPr>
            <a:lvl1pPr marL="0" algn="ctr" defTabSz="914400" rtl="0" eaLnBrk="1" latinLnBrk="0" hangingPunct="1">
              <a:defRPr sz="1800"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87164BF-D67A-46C0-81D2-5BAF67C00C80}" type="slidenum">
              <a:rPr lang="en-US" sz="1800" smtClean="0">
                <a:solidFill>
                  <a:schemeClr val="bg1"/>
                </a:solidFill>
              </a:rPr>
              <a:pPr algn="ctr"/>
              <a:t>‹#›</a:t>
            </a:fld>
            <a:endParaRPr lang="en-US" sz="1800" dirty="0">
              <a:solidFill>
                <a:schemeClr val="bg1"/>
              </a:solidFill>
            </a:endParaRPr>
          </a:p>
        </p:txBody>
      </p:sp>
      <p:sp>
        <p:nvSpPr>
          <p:cNvPr id="9" name="Text Placeholder 3"/>
          <p:cNvSpPr>
            <a:spLocks noGrp="1"/>
          </p:cNvSpPr>
          <p:nvPr>
            <p:ph type="body" sz="half" idx="2" hasCustomPrompt="1"/>
          </p:nvPr>
        </p:nvSpPr>
        <p:spPr>
          <a:xfrm>
            <a:off x="545165" y="270329"/>
            <a:ext cx="11327521" cy="547443"/>
          </a:xfrm>
          <a:prstGeom prst="rect">
            <a:avLst/>
          </a:prstGeom>
        </p:spPr>
        <p:txBody>
          <a:bodyPr wrap="square" lIns="0" tIns="0" rIns="0" bIns="0" anchor="ctr">
            <a:noAutofit/>
          </a:bodyPr>
          <a:lstStyle>
            <a:lvl1pPr marL="0" indent="0" algn="l">
              <a:buNone/>
              <a:defRPr sz="4400" b="0" i="0" baseline="0">
                <a:solidFill>
                  <a:schemeClr val="tx1">
                    <a:lumMod val="65000"/>
                    <a:lumOff val="35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Subtext Goes Here</a:t>
            </a:r>
          </a:p>
        </p:txBody>
      </p:sp>
      <p:sp>
        <p:nvSpPr>
          <p:cNvPr id="10" name="Title 1"/>
          <p:cNvSpPr>
            <a:spLocks noGrp="1"/>
          </p:cNvSpPr>
          <p:nvPr>
            <p:ph type="title" hasCustomPrompt="1"/>
          </p:nvPr>
        </p:nvSpPr>
        <p:spPr>
          <a:xfrm>
            <a:off x="546085" y="817772"/>
            <a:ext cx="11325733" cy="474942"/>
          </a:xfrm>
          <a:prstGeom prst="rect">
            <a:avLst/>
          </a:prstGeom>
        </p:spPr>
        <p:txBody>
          <a:bodyPr wrap="none" lIns="0" tIns="0" rIns="0" bIns="0" anchor="ctr">
            <a:noAutofit/>
          </a:bodyPr>
          <a:lstStyle>
            <a:lvl1pPr algn="l">
              <a:lnSpc>
                <a:spcPct val="100000"/>
              </a:lnSpc>
              <a:defRPr sz="2000" b="0" i="0" baseline="0">
                <a:solidFill>
                  <a:schemeClr val="tx1">
                    <a:lumMod val="65000"/>
                    <a:lumOff val="35000"/>
                  </a:schemeClr>
                </a:solidFill>
                <a:latin typeface="Arial" panose="020B0604020202020204" pitchFamily="34" charset="0"/>
                <a:ea typeface="Batang" panose="02030600000101010101" pitchFamily="18" charset="-127"/>
                <a:cs typeface="Arial" panose="020B0604020202020204" pitchFamily="34" charset="0"/>
              </a:defRPr>
            </a:lvl1pPr>
          </a:lstStyle>
          <a:p>
            <a:r>
              <a:rPr lang="en-US" dirty="0"/>
              <a:t>Click To Edit Master</a:t>
            </a:r>
          </a:p>
        </p:txBody>
      </p:sp>
      <p:sp>
        <p:nvSpPr>
          <p:cNvPr id="11" name="Rectangle 10"/>
          <p:cNvSpPr/>
          <p:nvPr userDrawn="1"/>
        </p:nvSpPr>
        <p:spPr>
          <a:xfrm>
            <a:off x="0" y="188686"/>
            <a:ext cx="333828" cy="1146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13445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Effect transition="in" filter="fade">
                                      <p:cBhvr>
                                        <p:cTn id="13"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tmplLst>
          <p:tmpl lvl="1">
            <p:tnLst>
              <p:par>
                <p:cT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10"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Vertical Title and Text">
    <p:spTree>
      <p:nvGrpSpPr>
        <p:cNvPr id="1" name=""/>
        <p:cNvGrpSpPr/>
        <p:nvPr/>
      </p:nvGrpSpPr>
      <p:grpSpPr>
        <a:xfrm>
          <a:off x="0" y="0"/>
          <a:ext cx="0" cy="0"/>
          <a:chOff x="0" y="0"/>
          <a:chExt cx="0" cy="0"/>
        </a:xfrm>
      </p:grpSpPr>
      <p:sp>
        <p:nvSpPr>
          <p:cNvPr id="5" name="Rectangle 4"/>
          <p:cNvSpPr>
            <a:spLocks noGrp="1"/>
          </p:cNvSpPr>
          <p:nvPr>
            <p:ph type="pic" sz="quarter" idx="11"/>
          </p:nvPr>
        </p:nvSpPr>
        <p:spPr>
          <a:xfrm>
            <a:off x="0" y="-14444"/>
            <a:ext cx="8694057" cy="6872444"/>
          </a:xfrm>
          <a:custGeom>
            <a:avLst/>
            <a:gdLst>
              <a:gd name="connsiteX0" fmla="*/ 0 w 8694057"/>
              <a:gd name="connsiteY0" fmla="*/ 0 h 6872443"/>
              <a:gd name="connsiteX1" fmla="*/ 8694057 w 8694057"/>
              <a:gd name="connsiteY1" fmla="*/ 0 h 6872443"/>
              <a:gd name="connsiteX2" fmla="*/ 8694057 w 8694057"/>
              <a:gd name="connsiteY2" fmla="*/ 6872443 h 6872443"/>
              <a:gd name="connsiteX3" fmla="*/ 0 w 8694057"/>
              <a:gd name="connsiteY3" fmla="*/ 6872443 h 6872443"/>
              <a:gd name="connsiteX4" fmla="*/ 0 w 8694057"/>
              <a:gd name="connsiteY4" fmla="*/ 0 h 6872443"/>
              <a:gd name="connsiteX0" fmla="*/ 0 w 8694057"/>
              <a:gd name="connsiteY0" fmla="*/ 0 h 6872443"/>
              <a:gd name="connsiteX1" fmla="*/ 8694057 w 8694057"/>
              <a:gd name="connsiteY1" fmla="*/ 0 h 6872443"/>
              <a:gd name="connsiteX2" fmla="*/ 8694057 w 8694057"/>
              <a:gd name="connsiteY2" fmla="*/ 6872443 h 6872443"/>
              <a:gd name="connsiteX3" fmla="*/ 1553029 w 8694057"/>
              <a:gd name="connsiteY3" fmla="*/ 6865187 h 6872443"/>
              <a:gd name="connsiteX4" fmla="*/ 0 w 8694057"/>
              <a:gd name="connsiteY4" fmla="*/ 6872443 h 6872443"/>
              <a:gd name="connsiteX5" fmla="*/ 0 w 8694057"/>
              <a:gd name="connsiteY5" fmla="*/ 0 h 6872443"/>
              <a:gd name="connsiteX0" fmla="*/ 0 w 8694057"/>
              <a:gd name="connsiteY0" fmla="*/ 0 h 6872443"/>
              <a:gd name="connsiteX1" fmla="*/ 8694057 w 8694057"/>
              <a:gd name="connsiteY1" fmla="*/ 0 h 6872443"/>
              <a:gd name="connsiteX2" fmla="*/ 1553029 w 8694057"/>
              <a:gd name="connsiteY2" fmla="*/ 6865187 h 6872443"/>
              <a:gd name="connsiteX3" fmla="*/ 0 w 8694057"/>
              <a:gd name="connsiteY3" fmla="*/ 6872443 h 6872443"/>
              <a:gd name="connsiteX4" fmla="*/ 0 w 8694057"/>
              <a:gd name="connsiteY4" fmla="*/ 0 h 6872443"/>
              <a:gd name="connsiteX0" fmla="*/ 0 w 8694057"/>
              <a:gd name="connsiteY0" fmla="*/ 0 h 6872443"/>
              <a:gd name="connsiteX1" fmla="*/ 8694057 w 8694057"/>
              <a:gd name="connsiteY1" fmla="*/ 0 h 6872443"/>
              <a:gd name="connsiteX2" fmla="*/ 2960915 w 8694057"/>
              <a:gd name="connsiteY2" fmla="*/ 6865187 h 6872443"/>
              <a:gd name="connsiteX3" fmla="*/ 0 w 8694057"/>
              <a:gd name="connsiteY3" fmla="*/ 6872443 h 6872443"/>
              <a:gd name="connsiteX4" fmla="*/ 0 w 8694057"/>
              <a:gd name="connsiteY4" fmla="*/ 0 h 68724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94057" h="6872443">
                <a:moveTo>
                  <a:pt x="0" y="0"/>
                </a:moveTo>
                <a:lnTo>
                  <a:pt x="8694057" y="0"/>
                </a:lnTo>
                <a:lnTo>
                  <a:pt x="2960915" y="6865187"/>
                </a:lnTo>
                <a:lnTo>
                  <a:pt x="0" y="6872443"/>
                </a:lnTo>
                <a:lnTo>
                  <a:pt x="0" y="0"/>
                </a:lnTo>
                <a:close/>
              </a:path>
            </a:pathLst>
          </a:custGeom>
        </p:spPr>
        <p:txBody>
          <a:bodyPr wrap="square">
            <a:noAutofit/>
          </a:bodyPr>
          <a:lstStyle/>
          <a:p>
            <a:endParaRPr lang="en-US" dirty="0"/>
          </a:p>
        </p:txBody>
      </p:sp>
    </p:spTree>
    <p:extLst>
      <p:ext uri="{BB962C8B-B14F-4D97-AF65-F5344CB8AC3E}">
        <p14:creationId xmlns:p14="http://schemas.microsoft.com/office/powerpoint/2010/main" val="11352999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Vertical Title and Text">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2851688" y="0"/>
            <a:ext cx="9340312" cy="6865257"/>
          </a:xfrm>
          <a:custGeom>
            <a:avLst/>
            <a:gdLst>
              <a:gd name="connsiteX0" fmla="*/ 0 w 7460343"/>
              <a:gd name="connsiteY0" fmla="*/ 0 h 6858000"/>
              <a:gd name="connsiteX1" fmla="*/ 7460343 w 7460343"/>
              <a:gd name="connsiteY1" fmla="*/ 0 h 6858000"/>
              <a:gd name="connsiteX2" fmla="*/ 7460343 w 7460343"/>
              <a:gd name="connsiteY2" fmla="*/ 6858000 h 6858000"/>
              <a:gd name="connsiteX3" fmla="*/ 0 w 7460343"/>
              <a:gd name="connsiteY3" fmla="*/ 6858000 h 6858000"/>
              <a:gd name="connsiteX4" fmla="*/ 0 w 7460343"/>
              <a:gd name="connsiteY4" fmla="*/ 0 h 6858000"/>
              <a:gd name="connsiteX0" fmla="*/ 0 w 7460343"/>
              <a:gd name="connsiteY0" fmla="*/ 0 h 6865257"/>
              <a:gd name="connsiteX1" fmla="*/ 7460343 w 7460343"/>
              <a:gd name="connsiteY1" fmla="*/ 0 h 6865257"/>
              <a:gd name="connsiteX2" fmla="*/ 7460343 w 7460343"/>
              <a:gd name="connsiteY2" fmla="*/ 6858000 h 6865257"/>
              <a:gd name="connsiteX3" fmla="*/ 4731657 w 7460343"/>
              <a:gd name="connsiteY3" fmla="*/ 6865257 h 6865257"/>
              <a:gd name="connsiteX4" fmla="*/ 0 w 7460343"/>
              <a:gd name="connsiteY4" fmla="*/ 6858000 h 6865257"/>
              <a:gd name="connsiteX5" fmla="*/ 0 w 7460343"/>
              <a:gd name="connsiteY5" fmla="*/ 0 h 6865257"/>
              <a:gd name="connsiteX0" fmla="*/ 0 w 7460343"/>
              <a:gd name="connsiteY0" fmla="*/ 0 h 6865257"/>
              <a:gd name="connsiteX1" fmla="*/ 7460343 w 7460343"/>
              <a:gd name="connsiteY1" fmla="*/ 0 h 6865257"/>
              <a:gd name="connsiteX2" fmla="*/ 7460343 w 7460343"/>
              <a:gd name="connsiteY2" fmla="*/ 6858000 h 6865257"/>
              <a:gd name="connsiteX3" fmla="*/ 4731657 w 7460343"/>
              <a:gd name="connsiteY3" fmla="*/ 6865257 h 6865257"/>
              <a:gd name="connsiteX4" fmla="*/ 0 w 7460343"/>
              <a:gd name="connsiteY4" fmla="*/ 0 h 6865257"/>
              <a:gd name="connsiteX0" fmla="*/ 0 w 7460343"/>
              <a:gd name="connsiteY0" fmla="*/ 0 h 6865257"/>
              <a:gd name="connsiteX1" fmla="*/ 7460343 w 7460343"/>
              <a:gd name="connsiteY1" fmla="*/ 0 h 6865257"/>
              <a:gd name="connsiteX2" fmla="*/ 7460343 w 7460343"/>
              <a:gd name="connsiteY2" fmla="*/ 6858000 h 6865257"/>
              <a:gd name="connsiteX3" fmla="*/ 4034971 w 7460343"/>
              <a:gd name="connsiteY3" fmla="*/ 6865257 h 6865257"/>
              <a:gd name="connsiteX4" fmla="*/ 0 w 7460343"/>
              <a:gd name="connsiteY4" fmla="*/ 0 h 6865257"/>
              <a:gd name="connsiteX0" fmla="*/ 0 w 7460343"/>
              <a:gd name="connsiteY0" fmla="*/ 0 h 6865257"/>
              <a:gd name="connsiteX1" fmla="*/ 7460343 w 7460343"/>
              <a:gd name="connsiteY1" fmla="*/ 0 h 6865257"/>
              <a:gd name="connsiteX2" fmla="*/ 7460343 w 7460343"/>
              <a:gd name="connsiteY2" fmla="*/ 6858000 h 6865257"/>
              <a:gd name="connsiteX3" fmla="*/ 2917371 w 7460343"/>
              <a:gd name="connsiteY3" fmla="*/ 6865257 h 6865257"/>
              <a:gd name="connsiteX4" fmla="*/ 0 w 7460343"/>
              <a:gd name="connsiteY4" fmla="*/ 0 h 6865257"/>
              <a:gd name="connsiteX0" fmla="*/ 0 w 8040915"/>
              <a:gd name="connsiteY0" fmla="*/ 0 h 6865257"/>
              <a:gd name="connsiteX1" fmla="*/ 8040915 w 8040915"/>
              <a:gd name="connsiteY1" fmla="*/ 0 h 6865257"/>
              <a:gd name="connsiteX2" fmla="*/ 8040915 w 8040915"/>
              <a:gd name="connsiteY2" fmla="*/ 6858000 h 6865257"/>
              <a:gd name="connsiteX3" fmla="*/ 3497943 w 8040915"/>
              <a:gd name="connsiteY3" fmla="*/ 6865257 h 6865257"/>
              <a:gd name="connsiteX4" fmla="*/ 0 w 8040915"/>
              <a:gd name="connsiteY4" fmla="*/ 0 h 6865257"/>
              <a:gd name="connsiteX0" fmla="*/ 0 w 8040915"/>
              <a:gd name="connsiteY0" fmla="*/ 0 h 6865257"/>
              <a:gd name="connsiteX1" fmla="*/ 8040915 w 8040915"/>
              <a:gd name="connsiteY1" fmla="*/ 0 h 6865257"/>
              <a:gd name="connsiteX2" fmla="*/ 8040915 w 8040915"/>
              <a:gd name="connsiteY2" fmla="*/ 6858000 h 6865257"/>
              <a:gd name="connsiteX3" fmla="*/ 3497943 w 8040915"/>
              <a:gd name="connsiteY3" fmla="*/ 6865257 h 6865257"/>
              <a:gd name="connsiteX4" fmla="*/ 2513186 w 8040915"/>
              <a:gd name="connsiteY4" fmla="*/ 4881966 h 6865257"/>
              <a:gd name="connsiteX5" fmla="*/ 0 w 8040915"/>
              <a:gd name="connsiteY5" fmla="*/ 0 h 6865257"/>
              <a:gd name="connsiteX0" fmla="*/ 0 w 8040915"/>
              <a:gd name="connsiteY0" fmla="*/ 0 h 6865257"/>
              <a:gd name="connsiteX1" fmla="*/ 8040915 w 8040915"/>
              <a:gd name="connsiteY1" fmla="*/ 0 h 6865257"/>
              <a:gd name="connsiteX2" fmla="*/ 8040915 w 8040915"/>
              <a:gd name="connsiteY2" fmla="*/ 6858000 h 6865257"/>
              <a:gd name="connsiteX3" fmla="*/ 3497943 w 8040915"/>
              <a:gd name="connsiteY3" fmla="*/ 6865257 h 6865257"/>
              <a:gd name="connsiteX4" fmla="*/ 2544182 w 8040915"/>
              <a:gd name="connsiteY4" fmla="*/ 4959457 h 6865257"/>
              <a:gd name="connsiteX5" fmla="*/ 0 w 8040915"/>
              <a:gd name="connsiteY5" fmla="*/ 0 h 6865257"/>
              <a:gd name="connsiteX0" fmla="*/ 0 w 8040915"/>
              <a:gd name="connsiteY0" fmla="*/ 0 h 6865257"/>
              <a:gd name="connsiteX1" fmla="*/ 8040915 w 8040915"/>
              <a:gd name="connsiteY1" fmla="*/ 0 h 6865257"/>
              <a:gd name="connsiteX2" fmla="*/ 8040915 w 8040915"/>
              <a:gd name="connsiteY2" fmla="*/ 6858000 h 6865257"/>
              <a:gd name="connsiteX3" fmla="*/ 3497943 w 8040915"/>
              <a:gd name="connsiteY3" fmla="*/ 6865257 h 6865257"/>
              <a:gd name="connsiteX4" fmla="*/ 2544182 w 8040915"/>
              <a:gd name="connsiteY4" fmla="*/ 4959457 h 6865257"/>
              <a:gd name="connsiteX5" fmla="*/ 1552291 w 8040915"/>
              <a:gd name="connsiteY5" fmla="*/ 3053166 h 6865257"/>
              <a:gd name="connsiteX6" fmla="*/ 0 w 8040915"/>
              <a:gd name="connsiteY6" fmla="*/ 0 h 6865257"/>
              <a:gd name="connsiteX0" fmla="*/ 1268400 w 9309315"/>
              <a:gd name="connsiteY0" fmla="*/ 0 h 6865257"/>
              <a:gd name="connsiteX1" fmla="*/ 9309315 w 9309315"/>
              <a:gd name="connsiteY1" fmla="*/ 0 h 6865257"/>
              <a:gd name="connsiteX2" fmla="*/ 9309315 w 9309315"/>
              <a:gd name="connsiteY2" fmla="*/ 6858000 h 6865257"/>
              <a:gd name="connsiteX3" fmla="*/ 4766343 w 9309315"/>
              <a:gd name="connsiteY3" fmla="*/ 6865257 h 6865257"/>
              <a:gd name="connsiteX4" fmla="*/ 3812582 w 9309315"/>
              <a:gd name="connsiteY4" fmla="*/ 4959457 h 6865257"/>
              <a:gd name="connsiteX5" fmla="*/ 0 w 9309315"/>
              <a:gd name="connsiteY5" fmla="*/ 4943959 h 6865257"/>
              <a:gd name="connsiteX6" fmla="*/ 1268400 w 9309315"/>
              <a:gd name="connsiteY6" fmla="*/ 0 h 6865257"/>
              <a:gd name="connsiteX0" fmla="*/ 1299397 w 9340312"/>
              <a:gd name="connsiteY0" fmla="*/ 0 h 6865257"/>
              <a:gd name="connsiteX1" fmla="*/ 9340312 w 9340312"/>
              <a:gd name="connsiteY1" fmla="*/ 0 h 6865257"/>
              <a:gd name="connsiteX2" fmla="*/ 9340312 w 9340312"/>
              <a:gd name="connsiteY2" fmla="*/ 6858000 h 6865257"/>
              <a:gd name="connsiteX3" fmla="*/ 4797340 w 9340312"/>
              <a:gd name="connsiteY3" fmla="*/ 6865257 h 6865257"/>
              <a:gd name="connsiteX4" fmla="*/ 3843579 w 9340312"/>
              <a:gd name="connsiteY4" fmla="*/ 4959457 h 6865257"/>
              <a:gd name="connsiteX5" fmla="*/ 0 w 9340312"/>
              <a:gd name="connsiteY5" fmla="*/ 4990454 h 6865257"/>
              <a:gd name="connsiteX6" fmla="*/ 1299397 w 9340312"/>
              <a:gd name="connsiteY6" fmla="*/ 0 h 6865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40312" h="6865257">
                <a:moveTo>
                  <a:pt x="1299397" y="0"/>
                </a:moveTo>
                <a:lnTo>
                  <a:pt x="9340312" y="0"/>
                </a:lnTo>
                <a:lnTo>
                  <a:pt x="9340312" y="6858000"/>
                </a:lnTo>
                <a:lnTo>
                  <a:pt x="4797340" y="6865257"/>
                </a:lnTo>
                <a:lnTo>
                  <a:pt x="3843579" y="4959457"/>
                </a:lnTo>
                <a:lnTo>
                  <a:pt x="0" y="4990454"/>
                </a:lnTo>
                <a:lnTo>
                  <a:pt x="1299397" y="0"/>
                </a:lnTo>
                <a:close/>
              </a:path>
            </a:pathLst>
          </a:custGeom>
        </p:spPr>
        <p:txBody>
          <a:bodyPr/>
          <a:lstStyle/>
          <a:p>
            <a:endParaRPr lang="en-US" dirty="0"/>
          </a:p>
        </p:txBody>
      </p:sp>
    </p:spTree>
    <p:extLst>
      <p:ext uri="{BB962C8B-B14F-4D97-AF65-F5344CB8AC3E}">
        <p14:creationId xmlns:p14="http://schemas.microsoft.com/office/powerpoint/2010/main" val="16147383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3 Images - Horizontal">
    <p:spTree>
      <p:nvGrpSpPr>
        <p:cNvPr id="1" name=""/>
        <p:cNvGrpSpPr/>
        <p:nvPr/>
      </p:nvGrpSpPr>
      <p:grpSpPr>
        <a:xfrm>
          <a:off x="0" y="0"/>
          <a:ext cx="0" cy="0"/>
          <a:chOff x="0" y="0"/>
          <a:chExt cx="0" cy="0"/>
        </a:xfrm>
      </p:grpSpPr>
      <p:sp>
        <p:nvSpPr>
          <p:cNvPr id="30" name="Picture Placeholder 29"/>
          <p:cNvSpPr>
            <a:spLocks noGrp="1"/>
          </p:cNvSpPr>
          <p:nvPr>
            <p:ph type="pic" sz="quarter" idx="31"/>
          </p:nvPr>
        </p:nvSpPr>
        <p:spPr>
          <a:xfrm>
            <a:off x="5871333" y="76202"/>
            <a:ext cx="6320667" cy="6781800"/>
          </a:xfrm>
          <a:custGeom>
            <a:avLst/>
            <a:gdLst>
              <a:gd name="connsiteX0" fmla="*/ 1450800 w 6320667"/>
              <a:gd name="connsiteY0" fmla="*/ 4857748 h 6781800"/>
              <a:gd name="connsiteX1" fmla="*/ 1678108 w 6320667"/>
              <a:gd name="connsiteY1" fmla="*/ 4857748 h 6781800"/>
              <a:gd name="connsiteX2" fmla="*/ 1678108 w 6320667"/>
              <a:gd name="connsiteY2" fmla="*/ 6781798 h 6781800"/>
              <a:gd name="connsiteX3" fmla="*/ 1450800 w 6320667"/>
              <a:gd name="connsiteY3" fmla="*/ 6781798 h 6781800"/>
              <a:gd name="connsiteX4" fmla="*/ 1740960 w 6320667"/>
              <a:gd name="connsiteY4" fmla="*/ 4584698 h 6781800"/>
              <a:gd name="connsiteX5" fmla="*/ 1968268 w 6320667"/>
              <a:gd name="connsiteY5" fmla="*/ 4584698 h 6781800"/>
              <a:gd name="connsiteX6" fmla="*/ 1968268 w 6320667"/>
              <a:gd name="connsiteY6" fmla="*/ 6781798 h 6781800"/>
              <a:gd name="connsiteX7" fmla="*/ 1740960 w 6320667"/>
              <a:gd name="connsiteY7" fmla="*/ 6781798 h 6781800"/>
              <a:gd name="connsiteX8" fmla="*/ 870480 w 6320667"/>
              <a:gd name="connsiteY8" fmla="*/ 4394198 h 6781800"/>
              <a:gd name="connsiteX9" fmla="*/ 1097788 w 6320667"/>
              <a:gd name="connsiteY9" fmla="*/ 4394198 h 6781800"/>
              <a:gd name="connsiteX10" fmla="*/ 1097788 w 6320667"/>
              <a:gd name="connsiteY10" fmla="*/ 6781798 h 6781800"/>
              <a:gd name="connsiteX11" fmla="*/ 870480 w 6320667"/>
              <a:gd name="connsiteY11" fmla="*/ 6781798 h 6781800"/>
              <a:gd name="connsiteX12" fmla="*/ 2031120 w 6320667"/>
              <a:gd name="connsiteY12" fmla="*/ 4305298 h 6781800"/>
              <a:gd name="connsiteX13" fmla="*/ 2258428 w 6320667"/>
              <a:gd name="connsiteY13" fmla="*/ 4305298 h 6781800"/>
              <a:gd name="connsiteX14" fmla="*/ 2258428 w 6320667"/>
              <a:gd name="connsiteY14" fmla="*/ 6781798 h 6781800"/>
              <a:gd name="connsiteX15" fmla="*/ 2031120 w 6320667"/>
              <a:gd name="connsiteY15" fmla="*/ 6781798 h 6781800"/>
              <a:gd name="connsiteX16" fmla="*/ 1160640 w 6320667"/>
              <a:gd name="connsiteY16" fmla="*/ 3986211 h 6781800"/>
              <a:gd name="connsiteX17" fmla="*/ 1387948 w 6320667"/>
              <a:gd name="connsiteY17" fmla="*/ 3986211 h 6781800"/>
              <a:gd name="connsiteX18" fmla="*/ 1387948 w 6320667"/>
              <a:gd name="connsiteY18" fmla="*/ 6781799 h 6781800"/>
              <a:gd name="connsiteX19" fmla="*/ 1160640 w 6320667"/>
              <a:gd name="connsiteY19" fmla="*/ 6781799 h 6781800"/>
              <a:gd name="connsiteX20" fmla="*/ 580320 w 6320667"/>
              <a:gd name="connsiteY20" fmla="*/ 3017520 h 6781800"/>
              <a:gd name="connsiteX21" fmla="*/ 807628 w 6320667"/>
              <a:gd name="connsiteY21" fmla="*/ 3017520 h 6781800"/>
              <a:gd name="connsiteX22" fmla="*/ 807628 w 6320667"/>
              <a:gd name="connsiteY22" fmla="*/ 6781799 h 6781800"/>
              <a:gd name="connsiteX23" fmla="*/ 580320 w 6320667"/>
              <a:gd name="connsiteY23" fmla="*/ 6781799 h 6781800"/>
              <a:gd name="connsiteX24" fmla="*/ 2321280 w 6320667"/>
              <a:gd name="connsiteY24" fmla="*/ 2918459 h 6781800"/>
              <a:gd name="connsiteX25" fmla="*/ 2548588 w 6320667"/>
              <a:gd name="connsiteY25" fmla="*/ 2918459 h 6781800"/>
              <a:gd name="connsiteX26" fmla="*/ 2548588 w 6320667"/>
              <a:gd name="connsiteY26" fmla="*/ 6781799 h 6781800"/>
              <a:gd name="connsiteX27" fmla="*/ 2321280 w 6320667"/>
              <a:gd name="connsiteY27" fmla="*/ 6781799 h 6781800"/>
              <a:gd name="connsiteX28" fmla="*/ 290160 w 6320667"/>
              <a:gd name="connsiteY28" fmla="*/ 2838449 h 6781800"/>
              <a:gd name="connsiteX29" fmla="*/ 517468 w 6320667"/>
              <a:gd name="connsiteY29" fmla="*/ 2838449 h 6781800"/>
              <a:gd name="connsiteX30" fmla="*/ 517468 w 6320667"/>
              <a:gd name="connsiteY30" fmla="*/ 6781799 h 6781800"/>
              <a:gd name="connsiteX31" fmla="*/ 290160 w 6320667"/>
              <a:gd name="connsiteY31" fmla="*/ 6781799 h 6781800"/>
              <a:gd name="connsiteX32" fmla="*/ 0 w 6320667"/>
              <a:gd name="connsiteY32" fmla="*/ 2499359 h 6781800"/>
              <a:gd name="connsiteX33" fmla="*/ 227308 w 6320667"/>
              <a:gd name="connsiteY33" fmla="*/ 2499359 h 6781800"/>
              <a:gd name="connsiteX34" fmla="*/ 227308 w 6320667"/>
              <a:gd name="connsiteY34" fmla="*/ 6781799 h 6781800"/>
              <a:gd name="connsiteX35" fmla="*/ 0 w 6320667"/>
              <a:gd name="connsiteY35" fmla="*/ 6781799 h 6781800"/>
              <a:gd name="connsiteX36" fmla="*/ 2611440 w 6320667"/>
              <a:gd name="connsiteY36" fmla="*/ 2499359 h 6781800"/>
              <a:gd name="connsiteX37" fmla="*/ 2838748 w 6320667"/>
              <a:gd name="connsiteY37" fmla="*/ 2499359 h 6781800"/>
              <a:gd name="connsiteX38" fmla="*/ 2838748 w 6320667"/>
              <a:gd name="connsiteY38" fmla="*/ 6781799 h 6781800"/>
              <a:gd name="connsiteX39" fmla="*/ 2611440 w 6320667"/>
              <a:gd name="connsiteY39" fmla="*/ 6781799 h 6781800"/>
              <a:gd name="connsiteX40" fmla="*/ 2901600 w 6320667"/>
              <a:gd name="connsiteY40" fmla="*/ 1935478 h 6781800"/>
              <a:gd name="connsiteX41" fmla="*/ 3128908 w 6320667"/>
              <a:gd name="connsiteY41" fmla="*/ 1935478 h 6781800"/>
              <a:gd name="connsiteX42" fmla="*/ 3128908 w 6320667"/>
              <a:gd name="connsiteY42" fmla="*/ 6781799 h 6781800"/>
              <a:gd name="connsiteX43" fmla="*/ 2901600 w 6320667"/>
              <a:gd name="connsiteY43" fmla="*/ 6781799 h 6781800"/>
              <a:gd name="connsiteX44" fmla="*/ 3772080 w 6320667"/>
              <a:gd name="connsiteY44" fmla="*/ 1866900 h 6781800"/>
              <a:gd name="connsiteX45" fmla="*/ 3999388 w 6320667"/>
              <a:gd name="connsiteY45" fmla="*/ 1866900 h 6781800"/>
              <a:gd name="connsiteX46" fmla="*/ 3999388 w 6320667"/>
              <a:gd name="connsiteY46" fmla="*/ 6781798 h 6781800"/>
              <a:gd name="connsiteX47" fmla="*/ 3772080 w 6320667"/>
              <a:gd name="connsiteY47" fmla="*/ 6781798 h 6781800"/>
              <a:gd name="connsiteX48" fmla="*/ 4062240 w 6320667"/>
              <a:gd name="connsiteY48" fmla="*/ 1517650 h 6781800"/>
              <a:gd name="connsiteX49" fmla="*/ 4289548 w 6320667"/>
              <a:gd name="connsiteY49" fmla="*/ 1517650 h 6781800"/>
              <a:gd name="connsiteX50" fmla="*/ 4289548 w 6320667"/>
              <a:gd name="connsiteY50" fmla="*/ 6781799 h 6781800"/>
              <a:gd name="connsiteX51" fmla="*/ 4062240 w 6320667"/>
              <a:gd name="connsiteY51" fmla="*/ 6781799 h 6781800"/>
              <a:gd name="connsiteX52" fmla="*/ 3191760 w 6320667"/>
              <a:gd name="connsiteY52" fmla="*/ 1517650 h 6781800"/>
              <a:gd name="connsiteX53" fmla="*/ 3419068 w 6320667"/>
              <a:gd name="connsiteY53" fmla="*/ 1517650 h 6781800"/>
              <a:gd name="connsiteX54" fmla="*/ 3419068 w 6320667"/>
              <a:gd name="connsiteY54" fmla="*/ 6781799 h 6781800"/>
              <a:gd name="connsiteX55" fmla="*/ 3191760 w 6320667"/>
              <a:gd name="connsiteY55" fmla="*/ 6781799 h 6781800"/>
              <a:gd name="connsiteX56" fmla="*/ 4352400 w 6320667"/>
              <a:gd name="connsiteY56" fmla="*/ 1165859 h 6781800"/>
              <a:gd name="connsiteX57" fmla="*/ 4579708 w 6320667"/>
              <a:gd name="connsiteY57" fmla="*/ 1165859 h 6781800"/>
              <a:gd name="connsiteX58" fmla="*/ 4579708 w 6320667"/>
              <a:gd name="connsiteY58" fmla="*/ 6781799 h 6781800"/>
              <a:gd name="connsiteX59" fmla="*/ 4352400 w 6320667"/>
              <a:gd name="connsiteY59" fmla="*/ 6781799 h 6781800"/>
              <a:gd name="connsiteX60" fmla="*/ 5513040 w 6320667"/>
              <a:gd name="connsiteY60" fmla="*/ 906780 h 6781800"/>
              <a:gd name="connsiteX61" fmla="*/ 5740348 w 6320667"/>
              <a:gd name="connsiteY61" fmla="*/ 906780 h 6781800"/>
              <a:gd name="connsiteX62" fmla="*/ 5740348 w 6320667"/>
              <a:gd name="connsiteY62" fmla="*/ 6781799 h 6781800"/>
              <a:gd name="connsiteX63" fmla="*/ 5513040 w 6320667"/>
              <a:gd name="connsiteY63" fmla="*/ 6781799 h 6781800"/>
              <a:gd name="connsiteX64" fmla="*/ 4642560 w 6320667"/>
              <a:gd name="connsiteY64" fmla="*/ 906779 h 6781800"/>
              <a:gd name="connsiteX65" fmla="*/ 4869868 w 6320667"/>
              <a:gd name="connsiteY65" fmla="*/ 906779 h 6781800"/>
              <a:gd name="connsiteX66" fmla="*/ 4869868 w 6320667"/>
              <a:gd name="connsiteY66" fmla="*/ 6781798 h 6781800"/>
              <a:gd name="connsiteX67" fmla="*/ 4642560 w 6320667"/>
              <a:gd name="connsiteY67" fmla="*/ 6781798 h 6781800"/>
              <a:gd name="connsiteX68" fmla="*/ 3481920 w 6320667"/>
              <a:gd name="connsiteY68" fmla="*/ 906778 h 6781800"/>
              <a:gd name="connsiteX69" fmla="*/ 3709228 w 6320667"/>
              <a:gd name="connsiteY69" fmla="*/ 906778 h 6781800"/>
              <a:gd name="connsiteX70" fmla="*/ 3709228 w 6320667"/>
              <a:gd name="connsiteY70" fmla="*/ 6781800 h 6781800"/>
              <a:gd name="connsiteX71" fmla="*/ 3481920 w 6320667"/>
              <a:gd name="connsiteY71" fmla="*/ 6781800 h 6781800"/>
              <a:gd name="connsiteX72" fmla="*/ 5803200 w 6320667"/>
              <a:gd name="connsiteY72" fmla="*/ 449581 h 6781800"/>
              <a:gd name="connsiteX73" fmla="*/ 6030508 w 6320667"/>
              <a:gd name="connsiteY73" fmla="*/ 449581 h 6781800"/>
              <a:gd name="connsiteX74" fmla="*/ 6030508 w 6320667"/>
              <a:gd name="connsiteY74" fmla="*/ 6781799 h 6781800"/>
              <a:gd name="connsiteX75" fmla="*/ 5803200 w 6320667"/>
              <a:gd name="connsiteY75" fmla="*/ 6781799 h 6781800"/>
              <a:gd name="connsiteX76" fmla="*/ 4932720 w 6320667"/>
              <a:gd name="connsiteY76" fmla="*/ 449580 h 6781800"/>
              <a:gd name="connsiteX77" fmla="*/ 5160028 w 6320667"/>
              <a:gd name="connsiteY77" fmla="*/ 449580 h 6781800"/>
              <a:gd name="connsiteX78" fmla="*/ 5160028 w 6320667"/>
              <a:gd name="connsiteY78" fmla="*/ 6781799 h 6781800"/>
              <a:gd name="connsiteX79" fmla="*/ 4932720 w 6320667"/>
              <a:gd name="connsiteY79" fmla="*/ 6781799 h 6781800"/>
              <a:gd name="connsiteX80" fmla="*/ 6093359 w 6320667"/>
              <a:gd name="connsiteY80" fmla="*/ 0 h 6781800"/>
              <a:gd name="connsiteX81" fmla="*/ 6320667 w 6320667"/>
              <a:gd name="connsiteY81" fmla="*/ 0 h 6781800"/>
              <a:gd name="connsiteX82" fmla="*/ 6320667 w 6320667"/>
              <a:gd name="connsiteY82" fmla="*/ 6781799 h 6781800"/>
              <a:gd name="connsiteX83" fmla="*/ 6093359 w 6320667"/>
              <a:gd name="connsiteY83" fmla="*/ 6781799 h 6781800"/>
              <a:gd name="connsiteX84" fmla="*/ 5222880 w 6320667"/>
              <a:gd name="connsiteY84" fmla="*/ 0 h 6781800"/>
              <a:gd name="connsiteX85" fmla="*/ 5450188 w 6320667"/>
              <a:gd name="connsiteY85" fmla="*/ 0 h 6781800"/>
              <a:gd name="connsiteX86" fmla="*/ 5450188 w 6320667"/>
              <a:gd name="connsiteY86" fmla="*/ 6781799 h 6781800"/>
              <a:gd name="connsiteX87" fmla="*/ 5222880 w 6320667"/>
              <a:gd name="connsiteY87" fmla="*/ 6781799 h 678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6320667" h="6781800">
                <a:moveTo>
                  <a:pt x="1450800" y="4857748"/>
                </a:moveTo>
                <a:lnTo>
                  <a:pt x="1678108" y="4857748"/>
                </a:lnTo>
                <a:lnTo>
                  <a:pt x="1678108" y="6781798"/>
                </a:lnTo>
                <a:lnTo>
                  <a:pt x="1450800" y="6781798"/>
                </a:lnTo>
                <a:close/>
                <a:moveTo>
                  <a:pt x="1740960" y="4584698"/>
                </a:moveTo>
                <a:lnTo>
                  <a:pt x="1968268" y="4584698"/>
                </a:lnTo>
                <a:lnTo>
                  <a:pt x="1968268" y="6781798"/>
                </a:lnTo>
                <a:lnTo>
                  <a:pt x="1740960" y="6781798"/>
                </a:lnTo>
                <a:close/>
                <a:moveTo>
                  <a:pt x="870480" y="4394198"/>
                </a:moveTo>
                <a:lnTo>
                  <a:pt x="1097788" y="4394198"/>
                </a:lnTo>
                <a:lnTo>
                  <a:pt x="1097788" y="6781798"/>
                </a:lnTo>
                <a:lnTo>
                  <a:pt x="870480" y="6781798"/>
                </a:lnTo>
                <a:close/>
                <a:moveTo>
                  <a:pt x="2031120" y="4305298"/>
                </a:moveTo>
                <a:lnTo>
                  <a:pt x="2258428" y="4305298"/>
                </a:lnTo>
                <a:lnTo>
                  <a:pt x="2258428" y="6781798"/>
                </a:lnTo>
                <a:lnTo>
                  <a:pt x="2031120" y="6781798"/>
                </a:lnTo>
                <a:close/>
                <a:moveTo>
                  <a:pt x="1160640" y="3986211"/>
                </a:moveTo>
                <a:lnTo>
                  <a:pt x="1387948" y="3986211"/>
                </a:lnTo>
                <a:lnTo>
                  <a:pt x="1387948" y="6781799"/>
                </a:lnTo>
                <a:lnTo>
                  <a:pt x="1160640" y="6781799"/>
                </a:lnTo>
                <a:close/>
                <a:moveTo>
                  <a:pt x="580320" y="3017520"/>
                </a:moveTo>
                <a:lnTo>
                  <a:pt x="807628" y="3017520"/>
                </a:lnTo>
                <a:lnTo>
                  <a:pt x="807628" y="6781799"/>
                </a:lnTo>
                <a:lnTo>
                  <a:pt x="580320" y="6781799"/>
                </a:lnTo>
                <a:close/>
                <a:moveTo>
                  <a:pt x="2321280" y="2918459"/>
                </a:moveTo>
                <a:lnTo>
                  <a:pt x="2548588" y="2918459"/>
                </a:lnTo>
                <a:lnTo>
                  <a:pt x="2548588" y="6781799"/>
                </a:lnTo>
                <a:lnTo>
                  <a:pt x="2321280" y="6781799"/>
                </a:lnTo>
                <a:close/>
                <a:moveTo>
                  <a:pt x="290160" y="2838449"/>
                </a:moveTo>
                <a:lnTo>
                  <a:pt x="517468" y="2838449"/>
                </a:lnTo>
                <a:lnTo>
                  <a:pt x="517468" y="6781799"/>
                </a:lnTo>
                <a:lnTo>
                  <a:pt x="290160" y="6781799"/>
                </a:lnTo>
                <a:close/>
                <a:moveTo>
                  <a:pt x="0" y="2499359"/>
                </a:moveTo>
                <a:lnTo>
                  <a:pt x="227308" y="2499359"/>
                </a:lnTo>
                <a:lnTo>
                  <a:pt x="227308" y="6781799"/>
                </a:lnTo>
                <a:lnTo>
                  <a:pt x="0" y="6781799"/>
                </a:lnTo>
                <a:close/>
                <a:moveTo>
                  <a:pt x="2611440" y="2499359"/>
                </a:moveTo>
                <a:lnTo>
                  <a:pt x="2838748" y="2499359"/>
                </a:lnTo>
                <a:lnTo>
                  <a:pt x="2838748" y="6781799"/>
                </a:lnTo>
                <a:lnTo>
                  <a:pt x="2611440" y="6781799"/>
                </a:lnTo>
                <a:close/>
                <a:moveTo>
                  <a:pt x="2901600" y="1935478"/>
                </a:moveTo>
                <a:lnTo>
                  <a:pt x="3128908" y="1935478"/>
                </a:lnTo>
                <a:lnTo>
                  <a:pt x="3128908" y="6781799"/>
                </a:lnTo>
                <a:lnTo>
                  <a:pt x="2901600" y="6781799"/>
                </a:lnTo>
                <a:close/>
                <a:moveTo>
                  <a:pt x="3772080" y="1866900"/>
                </a:moveTo>
                <a:lnTo>
                  <a:pt x="3999388" y="1866900"/>
                </a:lnTo>
                <a:lnTo>
                  <a:pt x="3999388" y="6781798"/>
                </a:lnTo>
                <a:lnTo>
                  <a:pt x="3772080" y="6781798"/>
                </a:lnTo>
                <a:close/>
                <a:moveTo>
                  <a:pt x="4062240" y="1517650"/>
                </a:moveTo>
                <a:lnTo>
                  <a:pt x="4289548" y="1517650"/>
                </a:lnTo>
                <a:lnTo>
                  <a:pt x="4289548" y="6781799"/>
                </a:lnTo>
                <a:lnTo>
                  <a:pt x="4062240" y="6781799"/>
                </a:lnTo>
                <a:close/>
                <a:moveTo>
                  <a:pt x="3191760" y="1517650"/>
                </a:moveTo>
                <a:lnTo>
                  <a:pt x="3419068" y="1517650"/>
                </a:lnTo>
                <a:lnTo>
                  <a:pt x="3419068" y="6781799"/>
                </a:lnTo>
                <a:lnTo>
                  <a:pt x="3191760" y="6781799"/>
                </a:lnTo>
                <a:close/>
                <a:moveTo>
                  <a:pt x="4352400" y="1165859"/>
                </a:moveTo>
                <a:lnTo>
                  <a:pt x="4579708" y="1165859"/>
                </a:lnTo>
                <a:lnTo>
                  <a:pt x="4579708" y="6781799"/>
                </a:lnTo>
                <a:lnTo>
                  <a:pt x="4352400" y="6781799"/>
                </a:lnTo>
                <a:close/>
                <a:moveTo>
                  <a:pt x="5513040" y="906780"/>
                </a:moveTo>
                <a:lnTo>
                  <a:pt x="5740348" y="906780"/>
                </a:lnTo>
                <a:lnTo>
                  <a:pt x="5740348" y="6781799"/>
                </a:lnTo>
                <a:lnTo>
                  <a:pt x="5513040" y="6781799"/>
                </a:lnTo>
                <a:close/>
                <a:moveTo>
                  <a:pt x="4642560" y="906779"/>
                </a:moveTo>
                <a:lnTo>
                  <a:pt x="4869868" y="906779"/>
                </a:lnTo>
                <a:lnTo>
                  <a:pt x="4869868" y="6781798"/>
                </a:lnTo>
                <a:lnTo>
                  <a:pt x="4642560" y="6781798"/>
                </a:lnTo>
                <a:close/>
                <a:moveTo>
                  <a:pt x="3481920" y="906778"/>
                </a:moveTo>
                <a:lnTo>
                  <a:pt x="3709228" y="906778"/>
                </a:lnTo>
                <a:lnTo>
                  <a:pt x="3709228" y="6781800"/>
                </a:lnTo>
                <a:lnTo>
                  <a:pt x="3481920" y="6781800"/>
                </a:lnTo>
                <a:close/>
                <a:moveTo>
                  <a:pt x="5803200" y="449581"/>
                </a:moveTo>
                <a:lnTo>
                  <a:pt x="6030508" y="449581"/>
                </a:lnTo>
                <a:lnTo>
                  <a:pt x="6030508" y="6781799"/>
                </a:lnTo>
                <a:lnTo>
                  <a:pt x="5803200" y="6781799"/>
                </a:lnTo>
                <a:close/>
                <a:moveTo>
                  <a:pt x="4932720" y="449580"/>
                </a:moveTo>
                <a:lnTo>
                  <a:pt x="5160028" y="449580"/>
                </a:lnTo>
                <a:lnTo>
                  <a:pt x="5160028" y="6781799"/>
                </a:lnTo>
                <a:lnTo>
                  <a:pt x="4932720" y="6781799"/>
                </a:lnTo>
                <a:close/>
                <a:moveTo>
                  <a:pt x="6093359" y="0"/>
                </a:moveTo>
                <a:lnTo>
                  <a:pt x="6320667" y="0"/>
                </a:lnTo>
                <a:lnTo>
                  <a:pt x="6320667" y="6781799"/>
                </a:lnTo>
                <a:lnTo>
                  <a:pt x="6093359" y="6781799"/>
                </a:lnTo>
                <a:close/>
                <a:moveTo>
                  <a:pt x="5222880" y="0"/>
                </a:moveTo>
                <a:lnTo>
                  <a:pt x="5450188" y="0"/>
                </a:lnTo>
                <a:lnTo>
                  <a:pt x="5450188" y="6781799"/>
                </a:lnTo>
                <a:lnTo>
                  <a:pt x="5222880" y="6781799"/>
                </a:lnTo>
                <a:close/>
              </a:path>
            </a:pathLst>
          </a:custGeom>
        </p:spPr>
        <p:txBody>
          <a:bodyPr wrap="square">
            <a:noAutofit/>
          </a:bodyPr>
          <a:lstStyle>
            <a:lvl1pPr rtl="0">
              <a:defRPr sz="1200"/>
            </a:lvl1pPr>
          </a:lstStyle>
          <a:p>
            <a:endParaRPr lang="en-US" dirty="0"/>
          </a:p>
        </p:txBody>
      </p:sp>
    </p:spTree>
    <p:extLst>
      <p:ext uri="{BB962C8B-B14F-4D97-AF65-F5344CB8AC3E}">
        <p14:creationId xmlns:p14="http://schemas.microsoft.com/office/powerpoint/2010/main" val="38117873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Vertical Title and Text">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3074" y="1045"/>
            <a:ext cx="12195224" cy="6854572"/>
          </a:xfrm>
          <a:custGeom>
            <a:avLst/>
            <a:gdLst>
              <a:gd name="connsiteX0" fmla="*/ 12215812 w 12215812"/>
              <a:gd name="connsiteY0" fmla="*/ 0 h 6859336"/>
              <a:gd name="connsiteX1" fmla="*/ 12215586 w 12215812"/>
              <a:gd name="connsiteY1" fmla="*/ 3666192 h 6859336"/>
              <a:gd name="connsiteX2" fmla="*/ 5966325 w 12215812"/>
              <a:gd name="connsiteY2" fmla="*/ 5300958 h 6859336"/>
              <a:gd name="connsiteX3" fmla="*/ 5953586 w 12215812"/>
              <a:gd name="connsiteY3" fmla="*/ 5316212 h 6859336"/>
              <a:gd name="connsiteX4" fmla="*/ 5907582 w 12215812"/>
              <a:gd name="connsiteY4" fmla="*/ 5316325 h 6859336"/>
              <a:gd name="connsiteX5" fmla="*/ 9072 w 12215812"/>
              <a:gd name="connsiteY5" fmla="*/ 6859336 h 6859336"/>
              <a:gd name="connsiteX6" fmla="*/ 0 w 12215812"/>
              <a:gd name="connsiteY6" fmla="*/ 3103763 h 6859336"/>
              <a:gd name="connsiteX0" fmla="*/ 12206740 w 12206740"/>
              <a:gd name="connsiteY0" fmla="*/ 0 h 6859336"/>
              <a:gd name="connsiteX1" fmla="*/ 12206514 w 12206740"/>
              <a:gd name="connsiteY1" fmla="*/ 3666192 h 6859336"/>
              <a:gd name="connsiteX2" fmla="*/ 5957253 w 12206740"/>
              <a:gd name="connsiteY2" fmla="*/ 5300958 h 6859336"/>
              <a:gd name="connsiteX3" fmla="*/ 5944514 w 12206740"/>
              <a:gd name="connsiteY3" fmla="*/ 5316212 h 6859336"/>
              <a:gd name="connsiteX4" fmla="*/ 5898510 w 12206740"/>
              <a:gd name="connsiteY4" fmla="*/ 5316325 h 6859336"/>
              <a:gd name="connsiteX5" fmla="*/ 0 w 12206740"/>
              <a:gd name="connsiteY5" fmla="*/ 6859336 h 6859336"/>
              <a:gd name="connsiteX6" fmla="*/ 12359 w 12206740"/>
              <a:gd name="connsiteY6" fmla="*/ 3101382 h 6859336"/>
              <a:gd name="connsiteX7" fmla="*/ 12206740 w 12206740"/>
              <a:gd name="connsiteY7" fmla="*/ 0 h 6859336"/>
              <a:gd name="connsiteX0" fmla="*/ 12206740 w 12206740"/>
              <a:gd name="connsiteY0" fmla="*/ 0 h 6859336"/>
              <a:gd name="connsiteX1" fmla="*/ 12206514 w 12206740"/>
              <a:gd name="connsiteY1" fmla="*/ 3666192 h 6859336"/>
              <a:gd name="connsiteX2" fmla="*/ 5957253 w 12206740"/>
              <a:gd name="connsiteY2" fmla="*/ 5300958 h 6859336"/>
              <a:gd name="connsiteX3" fmla="*/ 5944514 w 12206740"/>
              <a:gd name="connsiteY3" fmla="*/ 5316212 h 6859336"/>
              <a:gd name="connsiteX4" fmla="*/ 5898510 w 12206740"/>
              <a:gd name="connsiteY4" fmla="*/ 5316325 h 6859336"/>
              <a:gd name="connsiteX5" fmla="*/ 0 w 12206740"/>
              <a:gd name="connsiteY5" fmla="*/ 6859336 h 6859336"/>
              <a:gd name="connsiteX6" fmla="*/ 12359 w 12206740"/>
              <a:gd name="connsiteY6" fmla="*/ 3101382 h 6859336"/>
              <a:gd name="connsiteX7" fmla="*/ 12206740 w 12206740"/>
              <a:gd name="connsiteY7" fmla="*/ 0 h 6859336"/>
              <a:gd name="connsiteX0" fmla="*/ 12206740 w 12206740"/>
              <a:gd name="connsiteY0" fmla="*/ 0 h 6859336"/>
              <a:gd name="connsiteX1" fmla="*/ 12206514 w 12206740"/>
              <a:gd name="connsiteY1" fmla="*/ 3666192 h 6859336"/>
              <a:gd name="connsiteX2" fmla="*/ 5957253 w 12206740"/>
              <a:gd name="connsiteY2" fmla="*/ 5300958 h 6859336"/>
              <a:gd name="connsiteX3" fmla="*/ 5944514 w 12206740"/>
              <a:gd name="connsiteY3" fmla="*/ 5316212 h 6859336"/>
              <a:gd name="connsiteX4" fmla="*/ 5898510 w 12206740"/>
              <a:gd name="connsiteY4" fmla="*/ 5316325 h 6859336"/>
              <a:gd name="connsiteX5" fmla="*/ 0 w 12206740"/>
              <a:gd name="connsiteY5" fmla="*/ 6859336 h 6859336"/>
              <a:gd name="connsiteX6" fmla="*/ 12359 w 12206740"/>
              <a:gd name="connsiteY6" fmla="*/ 3101382 h 6859336"/>
              <a:gd name="connsiteX7" fmla="*/ 12206740 w 12206740"/>
              <a:gd name="connsiteY7" fmla="*/ 0 h 6859336"/>
              <a:gd name="connsiteX0" fmla="*/ 12206740 w 12206740"/>
              <a:gd name="connsiteY0" fmla="*/ 0 h 6859336"/>
              <a:gd name="connsiteX1" fmla="*/ 12206514 w 12206740"/>
              <a:gd name="connsiteY1" fmla="*/ 3666192 h 6859336"/>
              <a:gd name="connsiteX2" fmla="*/ 5957253 w 12206740"/>
              <a:gd name="connsiteY2" fmla="*/ 5300958 h 6859336"/>
              <a:gd name="connsiteX3" fmla="*/ 5944514 w 12206740"/>
              <a:gd name="connsiteY3" fmla="*/ 5316212 h 6859336"/>
              <a:gd name="connsiteX4" fmla="*/ 5898510 w 12206740"/>
              <a:gd name="connsiteY4" fmla="*/ 5316325 h 6859336"/>
              <a:gd name="connsiteX5" fmla="*/ 0 w 12206740"/>
              <a:gd name="connsiteY5" fmla="*/ 6859336 h 6859336"/>
              <a:gd name="connsiteX6" fmla="*/ 7596 w 12206740"/>
              <a:gd name="connsiteY6" fmla="*/ 3099001 h 6859336"/>
              <a:gd name="connsiteX7" fmla="*/ 12206740 w 12206740"/>
              <a:gd name="connsiteY7" fmla="*/ 0 h 6859336"/>
              <a:gd name="connsiteX0" fmla="*/ 12199987 w 12199987"/>
              <a:gd name="connsiteY0" fmla="*/ 0 h 6859336"/>
              <a:gd name="connsiteX1" fmla="*/ 12199761 w 12199987"/>
              <a:gd name="connsiteY1" fmla="*/ 3666192 h 6859336"/>
              <a:gd name="connsiteX2" fmla="*/ 5950500 w 12199987"/>
              <a:gd name="connsiteY2" fmla="*/ 5300958 h 6859336"/>
              <a:gd name="connsiteX3" fmla="*/ 5937761 w 12199987"/>
              <a:gd name="connsiteY3" fmla="*/ 5316212 h 6859336"/>
              <a:gd name="connsiteX4" fmla="*/ 5891757 w 12199987"/>
              <a:gd name="connsiteY4" fmla="*/ 5316325 h 6859336"/>
              <a:gd name="connsiteX5" fmla="*/ 5153 w 12199987"/>
              <a:gd name="connsiteY5" fmla="*/ 6859336 h 6859336"/>
              <a:gd name="connsiteX6" fmla="*/ 843 w 12199987"/>
              <a:gd name="connsiteY6" fmla="*/ 3099001 h 6859336"/>
              <a:gd name="connsiteX7" fmla="*/ 12199987 w 12199987"/>
              <a:gd name="connsiteY7" fmla="*/ 0 h 6859336"/>
              <a:gd name="connsiteX0" fmla="*/ 12199987 w 12199987"/>
              <a:gd name="connsiteY0" fmla="*/ 0 h 6856954"/>
              <a:gd name="connsiteX1" fmla="*/ 12199761 w 12199987"/>
              <a:gd name="connsiteY1" fmla="*/ 3666192 h 6856954"/>
              <a:gd name="connsiteX2" fmla="*/ 5950500 w 12199987"/>
              <a:gd name="connsiteY2" fmla="*/ 5300958 h 6856954"/>
              <a:gd name="connsiteX3" fmla="*/ 5937761 w 12199987"/>
              <a:gd name="connsiteY3" fmla="*/ 5316212 h 6856954"/>
              <a:gd name="connsiteX4" fmla="*/ 5891757 w 12199987"/>
              <a:gd name="connsiteY4" fmla="*/ 5316325 h 6856954"/>
              <a:gd name="connsiteX5" fmla="*/ 5153 w 12199987"/>
              <a:gd name="connsiteY5" fmla="*/ 6856954 h 6856954"/>
              <a:gd name="connsiteX6" fmla="*/ 843 w 12199987"/>
              <a:gd name="connsiteY6" fmla="*/ 3099001 h 6856954"/>
              <a:gd name="connsiteX7" fmla="*/ 12199987 w 12199987"/>
              <a:gd name="connsiteY7" fmla="*/ 0 h 6856954"/>
              <a:gd name="connsiteX0" fmla="*/ 12199987 w 12199987"/>
              <a:gd name="connsiteY0" fmla="*/ 0 h 6856954"/>
              <a:gd name="connsiteX1" fmla="*/ 12194998 w 12199987"/>
              <a:gd name="connsiteY1" fmla="*/ 3666192 h 6856954"/>
              <a:gd name="connsiteX2" fmla="*/ 5950500 w 12199987"/>
              <a:gd name="connsiteY2" fmla="*/ 5300958 h 6856954"/>
              <a:gd name="connsiteX3" fmla="*/ 5937761 w 12199987"/>
              <a:gd name="connsiteY3" fmla="*/ 5316212 h 6856954"/>
              <a:gd name="connsiteX4" fmla="*/ 5891757 w 12199987"/>
              <a:gd name="connsiteY4" fmla="*/ 5316325 h 6856954"/>
              <a:gd name="connsiteX5" fmla="*/ 5153 w 12199987"/>
              <a:gd name="connsiteY5" fmla="*/ 6856954 h 6856954"/>
              <a:gd name="connsiteX6" fmla="*/ 843 w 12199987"/>
              <a:gd name="connsiteY6" fmla="*/ 3099001 h 6856954"/>
              <a:gd name="connsiteX7" fmla="*/ 12199987 w 12199987"/>
              <a:gd name="connsiteY7" fmla="*/ 0 h 6856954"/>
              <a:gd name="connsiteX0" fmla="*/ 12195224 w 12195224"/>
              <a:gd name="connsiteY0" fmla="*/ 0 h 6854572"/>
              <a:gd name="connsiteX1" fmla="*/ 12194998 w 12195224"/>
              <a:gd name="connsiteY1" fmla="*/ 3663810 h 6854572"/>
              <a:gd name="connsiteX2" fmla="*/ 5950500 w 12195224"/>
              <a:gd name="connsiteY2" fmla="*/ 5298576 h 6854572"/>
              <a:gd name="connsiteX3" fmla="*/ 5937761 w 12195224"/>
              <a:gd name="connsiteY3" fmla="*/ 5313830 h 6854572"/>
              <a:gd name="connsiteX4" fmla="*/ 5891757 w 12195224"/>
              <a:gd name="connsiteY4" fmla="*/ 5313943 h 6854572"/>
              <a:gd name="connsiteX5" fmla="*/ 5153 w 12195224"/>
              <a:gd name="connsiteY5" fmla="*/ 6854572 h 6854572"/>
              <a:gd name="connsiteX6" fmla="*/ 843 w 12195224"/>
              <a:gd name="connsiteY6" fmla="*/ 3096619 h 6854572"/>
              <a:gd name="connsiteX7" fmla="*/ 12195224 w 12195224"/>
              <a:gd name="connsiteY7" fmla="*/ 0 h 6854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5224" h="6854572">
                <a:moveTo>
                  <a:pt x="12195224" y="0"/>
                </a:moveTo>
                <a:cubicBezTo>
                  <a:pt x="12195149" y="1222064"/>
                  <a:pt x="12195073" y="2441746"/>
                  <a:pt x="12194998" y="3663810"/>
                </a:cubicBezTo>
                <a:lnTo>
                  <a:pt x="5950500" y="5298576"/>
                </a:lnTo>
                <a:lnTo>
                  <a:pt x="5937761" y="5313830"/>
                </a:lnTo>
                <a:lnTo>
                  <a:pt x="5891757" y="5313943"/>
                </a:lnTo>
                <a:lnTo>
                  <a:pt x="5153" y="6854572"/>
                </a:lnTo>
                <a:cubicBezTo>
                  <a:pt x="9273" y="5601921"/>
                  <a:pt x="-3277" y="4349270"/>
                  <a:pt x="843" y="3096619"/>
                </a:cubicBezTo>
                <a:lnTo>
                  <a:pt x="12195224" y="0"/>
                </a:lnTo>
                <a:close/>
              </a:path>
            </a:pathLst>
          </a:custGeom>
        </p:spPr>
        <p:txBody>
          <a:bodyPr wrap="square" anchor="ctr">
            <a:noAutofit/>
          </a:bodyPr>
          <a:lstStyle>
            <a:lvl1pPr algn="ctr">
              <a:defRPr sz="2000"/>
            </a:lvl1pPr>
          </a:lstStyle>
          <a:p>
            <a:endParaRPr lang="en-US" dirty="0"/>
          </a:p>
        </p:txBody>
      </p:sp>
    </p:spTree>
    <p:extLst>
      <p:ext uri="{BB962C8B-B14F-4D97-AF65-F5344CB8AC3E}">
        <p14:creationId xmlns:p14="http://schemas.microsoft.com/office/powerpoint/2010/main" val="15378315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3 Images - Horizontal">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1790700"/>
            <a:ext cx="12192107" cy="5067300"/>
          </a:xfrm>
          <a:custGeom>
            <a:avLst/>
            <a:gdLst>
              <a:gd name="connsiteX0" fmla="*/ 0 w 12192000"/>
              <a:gd name="connsiteY0" fmla="*/ 0 h 5067300"/>
              <a:gd name="connsiteX1" fmla="*/ 12192000 w 12192000"/>
              <a:gd name="connsiteY1" fmla="*/ 0 h 5067300"/>
              <a:gd name="connsiteX2" fmla="*/ 12178748 w 12192000"/>
              <a:gd name="connsiteY2" fmla="*/ 2343978 h 5067300"/>
              <a:gd name="connsiteX3" fmla="*/ 0 w 12192000"/>
              <a:gd name="connsiteY3" fmla="*/ 5067300 h 5067300"/>
              <a:gd name="connsiteX0" fmla="*/ 0 w 12192107"/>
              <a:gd name="connsiteY0" fmla="*/ 0 h 5067300"/>
              <a:gd name="connsiteX1" fmla="*/ 12192000 w 12192107"/>
              <a:gd name="connsiteY1" fmla="*/ 0 h 5067300"/>
              <a:gd name="connsiteX2" fmla="*/ 12190655 w 12192107"/>
              <a:gd name="connsiteY2" fmla="*/ 2341597 h 5067300"/>
              <a:gd name="connsiteX3" fmla="*/ 0 w 12192107"/>
              <a:gd name="connsiteY3" fmla="*/ 5067300 h 5067300"/>
              <a:gd name="connsiteX4" fmla="*/ 0 w 12192107"/>
              <a:gd name="connsiteY4" fmla="*/ 0 h 5067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107" h="5067300">
                <a:moveTo>
                  <a:pt x="0" y="0"/>
                </a:moveTo>
                <a:lnTo>
                  <a:pt x="12192000" y="0"/>
                </a:lnTo>
                <a:cubicBezTo>
                  <a:pt x="12187583" y="781326"/>
                  <a:pt x="12195072" y="1560271"/>
                  <a:pt x="12190655" y="2341597"/>
                </a:cubicBezTo>
                <a:lnTo>
                  <a:pt x="0" y="5067300"/>
                </a:lnTo>
                <a:lnTo>
                  <a:pt x="0" y="0"/>
                </a:lnTo>
                <a:close/>
              </a:path>
            </a:pathLst>
          </a:custGeom>
        </p:spPr>
        <p:txBody>
          <a:bodyPr wrap="square">
            <a:noAutofit/>
          </a:bodyPr>
          <a:lstStyle/>
          <a:p>
            <a:endParaRPr lang="en-US" dirty="0"/>
          </a:p>
        </p:txBody>
      </p:sp>
    </p:spTree>
    <p:extLst>
      <p:ext uri="{BB962C8B-B14F-4D97-AF65-F5344CB8AC3E}">
        <p14:creationId xmlns:p14="http://schemas.microsoft.com/office/powerpoint/2010/main" val="28250837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2_3 Images - Horizontal">
    <p:spTree>
      <p:nvGrpSpPr>
        <p:cNvPr id="1" name=""/>
        <p:cNvGrpSpPr/>
        <p:nvPr/>
      </p:nvGrpSpPr>
      <p:grpSpPr>
        <a:xfrm>
          <a:off x="0" y="0"/>
          <a:ext cx="0" cy="0"/>
          <a:chOff x="0" y="0"/>
          <a:chExt cx="0" cy="0"/>
        </a:xfrm>
      </p:grpSpPr>
      <p:sp>
        <p:nvSpPr>
          <p:cNvPr id="2" name="Oval 1"/>
          <p:cNvSpPr/>
          <p:nvPr userDrawn="1"/>
        </p:nvSpPr>
        <p:spPr>
          <a:xfrm>
            <a:off x="4724861" y="1535606"/>
            <a:ext cx="2553066" cy="255306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図プレースホルダー 18"/>
          <p:cNvSpPr>
            <a:spLocks noGrp="1"/>
          </p:cNvSpPr>
          <p:nvPr>
            <p:ph type="pic" sz="quarter" idx="17" hasCustomPrompt="1"/>
          </p:nvPr>
        </p:nvSpPr>
        <p:spPr>
          <a:xfrm>
            <a:off x="4832906" y="1590258"/>
            <a:ext cx="2551912" cy="2550844"/>
          </a:xfrm>
          <a:prstGeom prst="ellipse">
            <a:avLst/>
          </a:prstGeom>
        </p:spPr>
        <p:txBody>
          <a:bodyPr/>
          <a:lstStyle>
            <a:lvl1pPr marL="0" indent="0" rtl="0">
              <a:buFontTx/>
              <a:buNone/>
              <a:defRPr/>
            </a:lvl1pPr>
          </a:lstStyle>
          <a:p>
            <a:r>
              <a:rPr kumimoji="1" lang="en-US" altLang="ja-JP" dirty="0"/>
              <a:t> </a:t>
            </a:r>
            <a:endParaRPr kumimoji="1" lang="ja-JP" altLang="en-US" dirty="0"/>
          </a:p>
        </p:txBody>
      </p:sp>
      <p:sp>
        <p:nvSpPr>
          <p:cNvPr id="28" name="Text Placeholder 3"/>
          <p:cNvSpPr>
            <a:spLocks noGrp="1"/>
          </p:cNvSpPr>
          <p:nvPr>
            <p:ph type="body" sz="half" idx="2" hasCustomPrompt="1"/>
          </p:nvPr>
        </p:nvSpPr>
        <p:spPr>
          <a:xfrm>
            <a:off x="545165" y="270329"/>
            <a:ext cx="11327521" cy="547443"/>
          </a:xfrm>
          <a:prstGeom prst="rect">
            <a:avLst/>
          </a:prstGeom>
        </p:spPr>
        <p:txBody>
          <a:bodyPr wrap="square" lIns="0" tIns="0" rIns="0" bIns="0" anchor="ctr">
            <a:noAutofit/>
          </a:bodyPr>
          <a:lstStyle>
            <a:lvl1pPr marL="0" indent="0" algn="l">
              <a:buNone/>
              <a:defRPr sz="4400" b="0" i="0" baseline="0">
                <a:solidFill>
                  <a:schemeClr val="tx1">
                    <a:lumMod val="65000"/>
                    <a:lumOff val="35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Subtext Goes Here</a:t>
            </a:r>
          </a:p>
        </p:txBody>
      </p:sp>
      <p:sp>
        <p:nvSpPr>
          <p:cNvPr id="29" name="Title 1"/>
          <p:cNvSpPr>
            <a:spLocks noGrp="1"/>
          </p:cNvSpPr>
          <p:nvPr>
            <p:ph type="title" hasCustomPrompt="1"/>
          </p:nvPr>
        </p:nvSpPr>
        <p:spPr>
          <a:xfrm>
            <a:off x="546085" y="817772"/>
            <a:ext cx="11325733" cy="474942"/>
          </a:xfrm>
          <a:prstGeom prst="rect">
            <a:avLst/>
          </a:prstGeom>
        </p:spPr>
        <p:txBody>
          <a:bodyPr wrap="none" lIns="0" tIns="0" rIns="0" bIns="0" anchor="ctr">
            <a:noAutofit/>
          </a:bodyPr>
          <a:lstStyle>
            <a:lvl1pPr algn="l">
              <a:lnSpc>
                <a:spcPct val="100000"/>
              </a:lnSpc>
              <a:defRPr sz="2000" b="0" i="0" baseline="0">
                <a:solidFill>
                  <a:schemeClr val="tx1">
                    <a:lumMod val="65000"/>
                    <a:lumOff val="35000"/>
                  </a:schemeClr>
                </a:solidFill>
                <a:latin typeface="Arial" panose="020B0604020202020204" pitchFamily="34" charset="0"/>
                <a:ea typeface="Batang" panose="02030600000101010101" pitchFamily="18" charset="-127"/>
                <a:cs typeface="Arial" panose="020B0604020202020204" pitchFamily="34" charset="0"/>
              </a:defRPr>
            </a:lvl1pPr>
          </a:lstStyle>
          <a:p>
            <a:r>
              <a:rPr lang="en-US" dirty="0"/>
              <a:t>Click To Edit Master</a:t>
            </a:r>
          </a:p>
        </p:txBody>
      </p:sp>
      <p:sp>
        <p:nvSpPr>
          <p:cNvPr id="43" name="Rectangle 42"/>
          <p:cNvSpPr/>
          <p:nvPr userDrawn="1"/>
        </p:nvSpPr>
        <p:spPr>
          <a:xfrm>
            <a:off x="0" y="188686"/>
            <a:ext cx="333828" cy="1146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24097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anim calcmode="lin" valueType="num">
                                      <p:cBhvr>
                                        <p:cTn id="8" dur="500" fill="hold"/>
                                        <p:tgtEl>
                                          <p:spTgt spid="29"/>
                                        </p:tgtEl>
                                        <p:attrNameLst>
                                          <p:attrName>ppt_x</p:attrName>
                                        </p:attrNameLst>
                                      </p:cBhvr>
                                      <p:tavLst>
                                        <p:tav tm="0">
                                          <p:val>
                                            <p:strVal val="#ppt_x"/>
                                          </p:val>
                                        </p:tav>
                                        <p:tav tm="100000">
                                          <p:val>
                                            <p:strVal val="#ppt_x"/>
                                          </p:val>
                                        </p:tav>
                                      </p:tavLst>
                                    </p:anim>
                                    <p:anim calcmode="lin" valueType="num">
                                      <p:cBhvr>
                                        <p:cTn id="9" dur="500" fill="hold"/>
                                        <p:tgtEl>
                                          <p:spTgt spid="29"/>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28">
                                            <p:txEl>
                                              <p:pRg st="0" end="0"/>
                                            </p:txEl>
                                          </p:spTgt>
                                        </p:tgtEl>
                                        <p:attrNameLst>
                                          <p:attrName>style.visibility</p:attrName>
                                        </p:attrNameLst>
                                      </p:cBhvr>
                                      <p:to>
                                        <p:strVal val="visible"/>
                                      </p:to>
                                    </p:set>
                                    <p:animEffect transition="in" filter="fade">
                                      <p:cBhvr>
                                        <p:cTn id="13" dur="500"/>
                                        <p:tgtEl>
                                          <p:spTgt spid="2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tmplLst>
          <p:tmpl lvl="1">
            <p:tnLst>
              <p:par>
                <p:cTn presetID="10" presetClass="entr" presetSubtype="0"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fade">
                      <p:cBhvr>
                        <p:cTn dur="500"/>
                        <p:tgtEl>
                          <p:spTgt spid="28"/>
                        </p:tgtEl>
                      </p:cBhvr>
                    </p:animEffect>
                  </p:childTnLst>
                </p:cTn>
              </p:par>
            </p:tnLst>
          </p:tmpl>
        </p:tmplLst>
      </p:bldP>
      <p:bldP spid="29"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3 Images - Horizontal">
    <p:spTree>
      <p:nvGrpSpPr>
        <p:cNvPr id="1" name=""/>
        <p:cNvGrpSpPr/>
        <p:nvPr/>
      </p:nvGrpSpPr>
      <p:grpSpPr>
        <a:xfrm>
          <a:off x="0" y="0"/>
          <a:ext cx="0" cy="0"/>
          <a:chOff x="0" y="0"/>
          <a:chExt cx="0" cy="0"/>
        </a:xfrm>
      </p:grpSpPr>
      <p:sp>
        <p:nvSpPr>
          <p:cNvPr id="17" name="Freeform: Shape 16"/>
          <p:cNvSpPr/>
          <p:nvPr userDrawn="1"/>
        </p:nvSpPr>
        <p:spPr>
          <a:xfrm>
            <a:off x="488406" y="1701437"/>
            <a:ext cx="2378738" cy="2378738"/>
          </a:xfrm>
          <a:custGeom>
            <a:avLst/>
            <a:gdLst>
              <a:gd name="connsiteX0" fmla="*/ 1183927 w 2367854"/>
              <a:gd name="connsiteY0" fmla="*/ 0 h 2367854"/>
              <a:gd name="connsiteX1" fmla="*/ 2367854 w 2367854"/>
              <a:gd name="connsiteY1" fmla="*/ 1183927 h 2367854"/>
              <a:gd name="connsiteX2" fmla="*/ 1183927 w 2367854"/>
              <a:gd name="connsiteY2" fmla="*/ 2367854 h 2367854"/>
              <a:gd name="connsiteX3" fmla="*/ 0 w 2367854"/>
              <a:gd name="connsiteY3" fmla="*/ 1183927 h 2367854"/>
              <a:gd name="connsiteX4" fmla="*/ 1183927 w 2367854"/>
              <a:gd name="connsiteY4" fmla="*/ 0 h 23678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7854" h="2367854">
                <a:moveTo>
                  <a:pt x="1183927" y="0"/>
                </a:moveTo>
                <a:cubicBezTo>
                  <a:pt x="1837792" y="0"/>
                  <a:pt x="2367854" y="530062"/>
                  <a:pt x="2367854" y="1183927"/>
                </a:cubicBezTo>
                <a:cubicBezTo>
                  <a:pt x="2367854" y="1837792"/>
                  <a:pt x="1837792" y="2367854"/>
                  <a:pt x="1183927" y="2367854"/>
                </a:cubicBezTo>
                <a:cubicBezTo>
                  <a:pt x="530062" y="2367854"/>
                  <a:pt x="0" y="1837792"/>
                  <a:pt x="0" y="1183927"/>
                </a:cubicBezTo>
                <a:cubicBezTo>
                  <a:pt x="0" y="530062"/>
                  <a:pt x="530062" y="0"/>
                  <a:pt x="1183927"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36" name="Freeform: Shape 35"/>
          <p:cNvSpPr/>
          <p:nvPr userDrawn="1"/>
        </p:nvSpPr>
        <p:spPr>
          <a:xfrm>
            <a:off x="9231865" y="1701437"/>
            <a:ext cx="2378738" cy="2378738"/>
          </a:xfrm>
          <a:custGeom>
            <a:avLst/>
            <a:gdLst>
              <a:gd name="connsiteX0" fmla="*/ 1183927 w 2367854"/>
              <a:gd name="connsiteY0" fmla="*/ 0 h 2367854"/>
              <a:gd name="connsiteX1" fmla="*/ 2367854 w 2367854"/>
              <a:gd name="connsiteY1" fmla="*/ 1183927 h 2367854"/>
              <a:gd name="connsiteX2" fmla="*/ 1183927 w 2367854"/>
              <a:gd name="connsiteY2" fmla="*/ 2367854 h 2367854"/>
              <a:gd name="connsiteX3" fmla="*/ 0 w 2367854"/>
              <a:gd name="connsiteY3" fmla="*/ 1183927 h 2367854"/>
              <a:gd name="connsiteX4" fmla="*/ 1183927 w 2367854"/>
              <a:gd name="connsiteY4" fmla="*/ 0 h 23678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7854" h="2367854">
                <a:moveTo>
                  <a:pt x="1183927" y="0"/>
                </a:moveTo>
                <a:cubicBezTo>
                  <a:pt x="1837792" y="0"/>
                  <a:pt x="2367854" y="530062"/>
                  <a:pt x="2367854" y="1183927"/>
                </a:cubicBezTo>
                <a:cubicBezTo>
                  <a:pt x="2367854" y="1837792"/>
                  <a:pt x="1837792" y="2367854"/>
                  <a:pt x="1183927" y="2367854"/>
                </a:cubicBezTo>
                <a:cubicBezTo>
                  <a:pt x="530062" y="2367854"/>
                  <a:pt x="0" y="1837792"/>
                  <a:pt x="0" y="1183927"/>
                </a:cubicBezTo>
                <a:cubicBezTo>
                  <a:pt x="0" y="530062"/>
                  <a:pt x="530062" y="0"/>
                  <a:pt x="1183927"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6" name="Oval 5"/>
          <p:cNvSpPr/>
          <p:nvPr userDrawn="1"/>
        </p:nvSpPr>
        <p:spPr>
          <a:xfrm>
            <a:off x="11482150" y="6234626"/>
            <a:ext cx="524662" cy="51973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スライド番号プレースホルダー 3"/>
          <p:cNvSpPr txBox="1">
            <a:spLocks/>
          </p:cNvSpPr>
          <p:nvPr userDrawn="1"/>
        </p:nvSpPr>
        <p:spPr>
          <a:xfrm>
            <a:off x="11392773" y="6311930"/>
            <a:ext cx="703417" cy="365125"/>
          </a:xfrm>
        </p:spPr>
        <p:txBody>
          <a:bodyPr anchor="ctr"/>
          <a:lstStyle>
            <a:defPPr>
              <a:defRPr lang="en-US"/>
            </a:defPPr>
            <a:lvl1pPr marL="0" algn="ctr" defTabSz="914400" rtl="0" eaLnBrk="1" latinLnBrk="0" hangingPunct="1">
              <a:defRPr sz="1800"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87164BF-D67A-46C0-81D2-5BAF67C00C80}" type="slidenum">
              <a:rPr lang="en-US" sz="1800" smtClean="0">
                <a:solidFill>
                  <a:schemeClr val="bg1"/>
                </a:solidFill>
              </a:rPr>
              <a:pPr algn="ctr"/>
              <a:t>‹#›</a:t>
            </a:fld>
            <a:endParaRPr lang="en-US" sz="1800" dirty="0">
              <a:solidFill>
                <a:schemeClr val="bg1"/>
              </a:solidFill>
            </a:endParaRPr>
          </a:p>
        </p:txBody>
      </p:sp>
      <p:sp>
        <p:nvSpPr>
          <p:cNvPr id="9" name="Text Placeholder 3"/>
          <p:cNvSpPr>
            <a:spLocks noGrp="1"/>
          </p:cNvSpPr>
          <p:nvPr>
            <p:ph type="body" sz="half" idx="2" hasCustomPrompt="1"/>
          </p:nvPr>
        </p:nvSpPr>
        <p:spPr>
          <a:xfrm>
            <a:off x="545165" y="270329"/>
            <a:ext cx="11327521" cy="547443"/>
          </a:xfrm>
          <a:prstGeom prst="rect">
            <a:avLst/>
          </a:prstGeom>
        </p:spPr>
        <p:txBody>
          <a:bodyPr wrap="square" lIns="0" tIns="0" rIns="0" bIns="0" anchor="ctr">
            <a:noAutofit/>
          </a:bodyPr>
          <a:lstStyle>
            <a:lvl1pPr marL="0" indent="0" algn="l">
              <a:buNone/>
              <a:defRPr sz="4400" b="0" i="0" baseline="0">
                <a:solidFill>
                  <a:schemeClr val="tx1">
                    <a:lumMod val="65000"/>
                    <a:lumOff val="35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Subtext Goes Here</a:t>
            </a:r>
          </a:p>
        </p:txBody>
      </p:sp>
      <p:sp>
        <p:nvSpPr>
          <p:cNvPr id="10" name="Title 1"/>
          <p:cNvSpPr>
            <a:spLocks noGrp="1"/>
          </p:cNvSpPr>
          <p:nvPr>
            <p:ph type="title" hasCustomPrompt="1"/>
          </p:nvPr>
        </p:nvSpPr>
        <p:spPr>
          <a:xfrm>
            <a:off x="546085" y="817772"/>
            <a:ext cx="11325733" cy="474942"/>
          </a:xfrm>
          <a:prstGeom prst="rect">
            <a:avLst/>
          </a:prstGeom>
        </p:spPr>
        <p:txBody>
          <a:bodyPr wrap="none" lIns="0" tIns="0" rIns="0" bIns="0" anchor="ctr">
            <a:noAutofit/>
          </a:bodyPr>
          <a:lstStyle>
            <a:lvl1pPr algn="l">
              <a:lnSpc>
                <a:spcPct val="100000"/>
              </a:lnSpc>
              <a:defRPr sz="2000" b="0" i="0" baseline="0">
                <a:solidFill>
                  <a:schemeClr val="tx1">
                    <a:lumMod val="65000"/>
                    <a:lumOff val="35000"/>
                  </a:schemeClr>
                </a:solidFill>
                <a:latin typeface="Arial" panose="020B0604020202020204" pitchFamily="34" charset="0"/>
                <a:ea typeface="Batang" panose="02030600000101010101" pitchFamily="18" charset="-127"/>
                <a:cs typeface="Arial" panose="020B0604020202020204" pitchFamily="34" charset="0"/>
              </a:defRPr>
            </a:lvl1pPr>
          </a:lstStyle>
          <a:p>
            <a:r>
              <a:rPr lang="en-US" dirty="0"/>
              <a:t>Click To Edit Master</a:t>
            </a:r>
          </a:p>
        </p:txBody>
      </p:sp>
      <p:sp>
        <p:nvSpPr>
          <p:cNvPr id="37" name="Freeform: Shape 36"/>
          <p:cNvSpPr/>
          <p:nvPr userDrawn="1"/>
        </p:nvSpPr>
        <p:spPr>
          <a:xfrm>
            <a:off x="3402892" y="1701437"/>
            <a:ext cx="2378738" cy="2378738"/>
          </a:xfrm>
          <a:custGeom>
            <a:avLst/>
            <a:gdLst>
              <a:gd name="connsiteX0" fmla="*/ 1183927 w 2367854"/>
              <a:gd name="connsiteY0" fmla="*/ 0 h 2367854"/>
              <a:gd name="connsiteX1" fmla="*/ 2367854 w 2367854"/>
              <a:gd name="connsiteY1" fmla="*/ 1183927 h 2367854"/>
              <a:gd name="connsiteX2" fmla="*/ 1183927 w 2367854"/>
              <a:gd name="connsiteY2" fmla="*/ 2367854 h 2367854"/>
              <a:gd name="connsiteX3" fmla="*/ 0 w 2367854"/>
              <a:gd name="connsiteY3" fmla="*/ 1183927 h 2367854"/>
              <a:gd name="connsiteX4" fmla="*/ 1183927 w 2367854"/>
              <a:gd name="connsiteY4" fmla="*/ 0 h 23678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7854" h="2367854">
                <a:moveTo>
                  <a:pt x="1183927" y="0"/>
                </a:moveTo>
                <a:cubicBezTo>
                  <a:pt x="1837792" y="0"/>
                  <a:pt x="2367854" y="530062"/>
                  <a:pt x="2367854" y="1183927"/>
                </a:cubicBezTo>
                <a:cubicBezTo>
                  <a:pt x="2367854" y="1837792"/>
                  <a:pt x="1837792" y="2367854"/>
                  <a:pt x="1183927" y="2367854"/>
                </a:cubicBezTo>
                <a:cubicBezTo>
                  <a:pt x="530062" y="2367854"/>
                  <a:pt x="0" y="1837792"/>
                  <a:pt x="0" y="1183927"/>
                </a:cubicBezTo>
                <a:cubicBezTo>
                  <a:pt x="0" y="530062"/>
                  <a:pt x="530062" y="0"/>
                  <a:pt x="118392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38" name="Freeform: Shape 37"/>
          <p:cNvSpPr/>
          <p:nvPr userDrawn="1"/>
        </p:nvSpPr>
        <p:spPr>
          <a:xfrm>
            <a:off x="6317378" y="1701437"/>
            <a:ext cx="2378738" cy="2378738"/>
          </a:xfrm>
          <a:custGeom>
            <a:avLst/>
            <a:gdLst>
              <a:gd name="connsiteX0" fmla="*/ 1183927 w 2367854"/>
              <a:gd name="connsiteY0" fmla="*/ 0 h 2367854"/>
              <a:gd name="connsiteX1" fmla="*/ 2367854 w 2367854"/>
              <a:gd name="connsiteY1" fmla="*/ 1183927 h 2367854"/>
              <a:gd name="connsiteX2" fmla="*/ 1183927 w 2367854"/>
              <a:gd name="connsiteY2" fmla="*/ 2367854 h 2367854"/>
              <a:gd name="connsiteX3" fmla="*/ 0 w 2367854"/>
              <a:gd name="connsiteY3" fmla="*/ 1183927 h 2367854"/>
              <a:gd name="connsiteX4" fmla="*/ 1183927 w 2367854"/>
              <a:gd name="connsiteY4" fmla="*/ 0 h 23678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7854" h="2367854">
                <a:moveTo>
                  <a:pt x="1183927" y="0"/>
                </a:moveTo>
                <a:cubicBezTo>
                  <a:pt x="1837792" y="0"/>
                  <a:pt x="2367854" y="530062"/>
                  <a:pt x="2367854" y="1183927"/>
                </a:cubicBezTo>
                <a:cubicBezTo>
                  <a:pt x="2367854" y="1837792"/>
                  <a:pt x="1837792" y="2367854"/>
                  <a:pt x="1183927" y="2367854"/>
                </a:cubicBezTo>
                <a:cubicBezTo>
                  <a:pt x="530062" y="2367854"/>
                  <a:pt x="0" y="1837792"/>
                  <a:pt x="0" y="1183927"/>
                </a:cubicBezTo>
                <a:cubicBezTo>
                  <a:pt x="0" y="530062"/>
                  <a:pt x="530062" y="0"/>
                  <a:pt x="118392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11" name="Rectangle 10"/>
          <p:cNvSpPr/>
          <p:nvPr userDrawn="1"/>
        </p:nvSpPr>
        <p:spPr>
          <a:xfrm>
            <a:off x="0" y="188686"/>
            <a:ext cx="333828" cy="1146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icture Placeholder 11"/>
          <p:cNvSpPr>
            <a:spLocks noGrp="1"/>
          </p:cNvSpPr>
          <p:nvPr>
            <p:ph type="pic" sz="quarter" idx="10"/>
          </p:nvPr>
        </p:nvSpPr>
        <p:spPr>
          <a:xfrm>
            <a:off x="571290" y="1764573"/>
            <a:ext cx="2367854" cy="2367854"/>
          </a:xfrm>
          <a:custGeom>
            <a:avLst/>
            <a:gdLst>
              <a:gd name="connsiteX0" fmla="*/ 1183927 w 2367854"/>
              <a:gd name="connsiteY0" fmla="*/ 0 h 2367854"/>
              <a:gd name="connsiteX1" fmla="*/ 2367854 w 2367854"/>
              <a:gd name="connsiteY1" fmla="*/ 1183927 h 2367854"/>
              <a:gd name="connsiteX2" fmla="*/ 1183927 w 2367854"/>
              <a:gd name="connsiteY2" fmla="*/ 2367854 h 2367854"/>
              <a:gd name="connsiteX3" fmla="*/ 0 w 2367854"/>
              <a:gd name="connsiteY3" fmla="*/ 1183927 h 2367854"/>
              <a:gd name="connsiteX4" fmla="*/ 1183927 w 2367854"/>
              <a:gd name="connsiteY4" fmla="*/ 0 h 23678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7854" h="2367854">
                <a:moveTo>
                  <a:pt x="1183927" y="0"/>
                </a:moveTo>
                <a:cubicBezTo>
                  <a:pt x="1837792" y="0"/>
                  <a:pt x="2367854" y="530062"/>
                  <a:pt x="2367854" y="1183927"/>
                </a:cubicBezTo>
                <a:cubicBezTo>
                  <a:pt x="2367854" y="1837792"/>
                  <a:pt x="1837792" y="2367854"/>
                  <a:pt x="1183927" y="2367854"/>
                </a:cubicBezTo>
                <a:cubicBezTo>
                  <a:pt x="530062" y="2367854"/>
                  <a:pt x="0" y="1837792"/>
                  <a:pt x="0" y="1183927"/>
                </a:cubicBezTo>
                <a:cubicBezTo>
                  <a:pt x="0" y="530062"/>
                  <a:pt x="530062" y="0"/>
                  <a:pt x="1183927" y="0"/>
                </a:cubicBezTo>
                <a:close/>
              </a:path>
            </a:pathLst>
          </a:custGeom>
        </p:spPr>
        <p:txBody>
          <a:bodyPr wrap="square" anchor="ctr">
            <a:noAutofit/>
          </a:bodyPr>
          <a:lstStyle>
            <a:lvl1pPr algn="ctr" rtl="0">
              <a:defRPr sz="1600"/>
            </a:lvl1pPr>
          </a:lstStyle>
          <a:p>
            <a:endParaRPr lang="en-US" dirty="0"/>
          </a:p>
        </p:txBody>
      </p:sp>
      <p:sp>
        <p:nvSpPr>
          <p:cNvPr id="13" name="Picture Placeholder 12"/>
          <p:cNvSpPr>
            <a:spLocks noGrp="1"/>
          </p:cNvSpPr>
          <p:nvPr>
            <p:ph type="pic" sz="quarter" idx="11"/>
          </p:nvPr>
        </p:nvSpPr>
        <p:spPr>
          <a:xfrm>
            <a:off x="9316872" y="1764573"/>
            <a:ext cx="2367854" cy="2367854"/>
          </a:xfrm>
          <a:custGeom>
            <a:avLst/>
            <a:gdLst>
              <a:gd name="connsiteX0" fmla="*/ 1183927 w 2367854"/>
              <a:gd name="connsiteY0" fmla="*/ 0 h 2367854"/>
              <a:gd name="connsiteX1" fmla="*/ 2367854 w 2367854"/>
              <a:gd name="connsiteY1" fmla="*/ 1183927 h 2367854"/>
              <a:gd name="connsiteX2" fmla="*/ 1183927 w 2367854"/>
              <a:gd name="connsiteY2" fmla="*/ 2367854 h 2367854"/>
              <a:gd name="connsiteX3" fmla="*/ 0 w 2367854"/>
              <a:gd name="connsiteY3" fmla="*/ 1183927 h 2367854"/>
              <a:gd name="connsiteX4" fmla="*/ 1183927 w 2367854"/>
              <a:gd name="connsiteY4" fmla="*/ 0 h 23678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7854" h="2367854">
                <a:moveTo>
                  <a:pt x="1183927" y="0"/>
                </a:moveTo>
                <a:cubicBezTo>
                  <a:pt x="1837792" y="0"/>
                  <a:pt x="2367854" y="530062"/>
                  <a:pt x="2367854" y="1183927"/>
                </a:cubicBezTo>
                <a:cubicBezTo>
                  <a:pt x="2367854" y="1837792"/>
                  <a:pt x="1837792" y="2367854"/>
                  <a:pt x="1183927" y="2367854"/>
                </a:cubicBezTo>
                <a:cubicBezTo>
                  <a:pt x="530062" y="2367854"/>
                  <a:pt x="0" y="1837792"/>
                  <a:pt x="0" y="1183927"/>
                </a:cubicBezTo>
                <a:cubicBezTo>
                  <a:pt x="0" y="530062"/>
                  <a:pt x="530062" y="0"/>
                  <a:pt x="1183927" y="0"/>
                </a:cubicBezTo>
                <a:close/>
              </a:path>
            </a:pathLst>
          </a:custGeom>
        </p:spPr>
        <p:txBody>
          <a:bodyPr wrap="square" anchor="ctr">
            <a:noAutofit/>
          </a:bodyPr>
          <a:lstStyle>
            <a:lvl1pPr algn="ctr">
              <a:defRPr sz="1600"/>
            </a:lvl1pPr>
          </a:lstStyle>
          <a:p>
            <a:endParaRPr lang="en-US" dirty="0"/>
          </a:p>
        </p:txBody>
      </p:sp>
      <p:sp>
        <p:nvSpPr>
          <p:cNvPr id="14" name="Picture Placeholder 13"/>
          <p:cNvSpPr>
            <a:spLocks noGrp="1"/>
          </p:cNvSpPr>
          <p:nvPr>
            <p:ph type="pic" sz="quarter" idx="12"/>
          </p:nvPr>
        </p:nvSpPr>
        <p:spPr>
          <a:xfrm>
            <a:off x="3486484" y="1764573"/>
            <a:ext cx="2367854" cy="2367854"/>
          </a:xfrm>
          <a:custGeom>
            <a:avLst/>
            <a:gdLst>
              <a:gd name="connsiteX0" fmla="*/ 1183927 w 2367854"/>
              <a:gd name="connsiteY0" fmla="*/ 0 h 2367854"/>
              <a:gd name="connsiteX1" fmla="*/ 2367854 w 2367854"/>
              <a:gd name="connsiteY1" fmla="*/ 1183927 h 2367854"/>
              <a:gd name="connsiteX2" fmla="*/ 1183927 w 2367854"/>
              <a:gd name="connsiteY2" fmla="*/ 2367854 h 2367854"/>
              <a:gd name="connsiteX3" fmla="*/ 0 w 2367854"/>
              <a:gd name="connsiteY3" fmla="*/ 1183927 h 2367854"/>
              <a:gd name="connsiteX4" fmla="*/ 1183927 w 2367854"/>
              <a:gd name="connsiteY4" fmla="*/ 0 h 23678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7854" h="2367854">
                <a:moveTo>
                  <a:pt x="1183927" y="0"/>
                </a:moveTo>
                <a:cubicBezTo>
                  <a:pt x="1837792" y="0"/>
                  <a:pt x="2367854" y="530062"/>
                  <a:pt x="2367854" y="1183927"/>
                </a:cubicBezTo>
                <a:cubicBezTo>
                  <a:pt x="2367854" y="1837792"/>
                  <a:pt x="1837792" y="2367854"/>
                  <a:pt x="1183927" y="2367854"/>
                </a:cubicBezTo>
                <a:cubicBezTo>
                  <a:pt x="530062" y="2367854"/>
                  <a:pt x="0" y="1837792"/>
                  <a:pt x="0" y="1183927"/>
                </a:cubicBezTo>
                <a:cubicBezTo>
                  <a:pt x="0" y="530062"/>
                  <a:pt x="530062" y="0"/>
                  <a:pt x="1183927" y="0"/>
                </a:cubicBezTo>
                <a:close/>
              </a:path>
            </a:pathLst>
          </a:custGeom>
        </p:spPr>
        <p:txBody>
          <a:bodyPr wrap="square" anchor="ctr">
            <a:noAutofit/>
          </a:bodyPr>
          <a:lstStyle>
            <a:lvl1pPr algn="ctr">
              <a:defRPr sz="1600"/>
            </a:lvl1pPr>
          </a:lstStyle>
          <a:p>
            <a:endParaRPr lang="en-US" dirty="0"/>
          </a:p>
        </p:txBody>
      </p:sp>
      <p:sp>
        <p:nvSpPr>
          <p:cNvPr id="15" name="Picture Placeholder 14"/>
          <p:cNvSpPr>
            <a:spLocks noGrp="1"/>
          </p:cNvSpPr>
          <p:nvPr>
            <p:ph type="pic" sz="quarter" idx="13"/>
          </p:nvPr>
        </p:nvSpPr>
        <p:spPr>
          <a:xfrm>
            <a:off x="6401678" y="1764573"/>
            <a:ext cx="2367854" cy="2367854"/>
          </a:xfrm>
          <a:custGeom>
            <a:avLst/>
            <a:gdLst>
              <a:gd name="connsiteX0" fmla="*/ 1183927 w 2367854"/>
              <a:gd name="connsiteY0" fmla="*/ 0 h 2367854"/>
              <a:gd name="connsiteX1" fmla="*/ 2367854 w 2367854"/>
              <a:gd name="connsiteY1" fmla="*/ 1183927 h 2367854"/>
              <a:gd name="connsiteX2" fmla="*/ 1183927 w 2367854"/>
              <a:gd name="connsiteY2" fmla="*/ 2367854 h 2367854"/>
              <a:gd name="connsiteX3" fmla="*/ 0 w 2367854"/>
              <a:gd name="connsiteY3" fmla="*/ 1183927 h 2367854"/>
              <a:gd name="connsiteX4" fmla="*/ 1183927 w 2367854"/>
              <a:gd name="connsiteY4" fmla="*/ 0 h 23678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7854" h="2367854">
                <a:moveTo>
                  <a:pt x="1183927" y="0"/>
                </a:moveTo>
                <a:cubicBezTo>
                  <a:pt x="1837792" y="0"/>
                  <a:pt x="2367854" y="530062"/>
                  <a:pt x="2367854" y="1183927"/>
                </a:cubicBezTo>
                <a:cubicBezTo>
                  <a:pt x="2367854" y="1837792"/>
                  <a:pt x="1837792" y="2367854"/>
                  <a:pt x="1183927" y="2367854"/>
                </a:cubicBezTo>
                <a:cubicBezTo>
                  <a:pt x="530062" y="2367854"/>
                  <a:pt x="0" y="1837792"/>
                  <a:pt x="0" y="1183927"/>
                </a:cubicBezTo>
                <a:cubicBezTo>
                  <a:pt x="0" y="530062"/>
                  <a:pt x="530062" y="0"/>
                  <a:pt x="1183927" y="0"/>
                </a:cubicBezTo>
                <a:close/>
              </a:path>
            </a:pathLst>
          </a:custGeom>
        </p:spPr>
        <p:txBody>
          <a:bodyPr wrap="square" anchor="ctr">
            <a:noAutofit/>
          </a:bodyPr>
          <a:lstStyle>
            <a:lvl1pPr algn="ctr" rtl="0">
              <a:defRPr sz="1600"/>
            </a:lvl1pPr>
          </a:lstStyle>
          <a:p>
            <a:endParaRPr lang="en-US" dirty="0"/>
          </a:p>
        </p:txBody>
      </p:sp>
    </p:spTree>
    <p:extLst>
      <p:ext uri="{BB962C8B-B14F-4D97-AF65-F5344CB8AC3E}">
        <p14:creationId xmlns:p14="http://schemas.microsoft.com/office/powerpoint/2010/main" val="1489862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Effect transition="in" filter="fade">
                                      <p:cBhvr>
                                        <p:cTn id="13"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tmplLst>
          <p:tmpl lvl="1">
            <p:tnLst>
              <p:par>
                <p:cT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10"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8_3 Images - Horizontal">
    <p:spTree>
      <p:nvGrpSpPr>
        <p:cNvPr id="1" name=""/>
        <p:cNvGrpSpPr/>
        <p:nvPr/>
      </p:nvGrpSpPr>
      <p:grpSpPr>
        <a:xfrm>
          <a:off x="0" y="0"/>
          <a:ext cx="0" cy="0"/>
          <a:chOff x="0" y="0"/>
          <a:chExt cx="0" cy="0"/>
        </a:xfrm>
      </p:grpSpPr>
      <p:sp>
        <p:nvSpPr>
          <p:cNvPr id="17" name="Rectangle 16"/>
          <p:cNvSpPr/>
          <p:nvPr userDrawn="1"/>
        </p:nvSpPr>
        <p:spPr>
          <a:xfrm>
            <a:off x="462280" y="1727563"/>
            <a:ext cx="2378738" cy="2378738"/>
          </a:xfrm>
          <a:custGeom>
            <a:avLst/>
            <a:gdLst>
              <a:gd name="connsiteX0" fmla="*/ 0 w 2378738"/>
              <a:gd name="connsiteY0" fmla="*/ 0 h 2378738"/>
              <a:gd name="connsiteX1" fmla="*/ 2378738 w 2378738"/>
              <a:gd name="connsiteY1" fmla="*/ 0 h 2378738"/>
              <a:gd name="connsiteX2" fmla="*/ 2378738 w 2378738"/>
              <a:gd name="connsiteY2" fmla="*/ 2378738 h 2378738"/>
              <a:gd name="connsiteX3" fmla="*/ 0 w 2378738"/>
              <a:gd name="connsiteY3" fmla="*/ 2378738 h 2378738"/>
              <a:gd name="connsiteX4" fmla="*/ 0 w 2378738"/>
              <a:gd name="connsiteY4" fmla="*/ 0 h 2378738"/>
              <a:gd name="connsiteX0" fmla="*/ 0 w 2378738"/>
              <a:gd name="connsiteY0" fmla="*/ 0 h 2378738"/>
              <a:gd name="connsiteX1" fmla="*/ 2372388 w 2378738"/>
              <a:gd name="connsiteY1" fmla="*/ 63500 h 2378738"/>
              <a:gd name="connsiteX2" fmla="*/ 2378738 w 2378738"/>
              <a:gd name="connsiteY2" fmla="*/ 2378738 h 2378738"/>
              <a:gd name="connsiteX3" fmla="*/ 0 w 2378738"/>
              <a:gd name="connsiteY3" fmla="*/ 2378738 h 2378738"/>
              <a:gd name="connsiteX4" fmla="*/ 0 w 2378738"/>
              <a:gd name="connsiteY4" fmla="*/ 0 h 2378738"/>
              <a:gd name="connsiteX0" fmla="*/ 0 w 2378738"/>
              <a:gd name="connsiteY0" fmla="*/ 0 h 2378738"/>
              <a:gd name="connsiteX1" fmla="*/ 2372388 w 2378738"/>
              <a:gd name="connsiteY1" fmla="*/ 63500 h 2378738"/>
              <a:gd name="connsiteX2" fmla="*/ 2378738 w 2378738"/>
              <a:gd name="connsiteY2" fmla="*/ 2378738 h 2378738"/>
              <a:gd name="connsiteX3" fmla="*/ 82550 w 2378738"/>
              <a:gd name="connsiteY3" fmla="*/ 2378738 h 2378738"/>
              <a:gd name="connsiteX4" fmla="*/ 0 w 2378738"/>
              <a:gd name="connsiteY4" fmla="*/ 0 h 23787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8738" h="2378738">
                <a:moveTo>
                  <a:pt x="0" y="0"/>
                </a:moveTo>
                <a:lnTo>
                  <a:pt x="2372388" y="63500"/>
                </a:lnTo>
                <a:cubicBezTo>
                  <a:pt x="2374505" y="835246"/>
                  <a:pt x="2376621" y="1606992"/>
                  <a:pt x="2378738" y="2378738"/>
                </a:cubicBezTo>
                <a:lnTo>
                  <a:pt x="82550" y="2378738"/>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36" name="Rectangle 35"/>
          <p:cNvSpPr/>
          <p:nvPr userDrawn="1"/>
        </p:nvSpPr>
        <p:spPr>
          <a:xfrm>
            <a:off x="9205739" y="1727563"/>
            <a:ext cx="2378738" cy="2378738"/>
          </a:xfrm>
          <a:custGeom>
            <a:avLst/>
            <a:gdLst>
              <a:gd name="connsiteX0" fmla="*/ 0 w 2378738"/>
              <a:gd name="connsiteY0" fmla="*/ 0 h 2378738"/>
              <a:gd name="connsiteX1" fmla="*/ 2378738 w 2378738"/>
              <a:gd name="connsiteY1" fmla="*/ 0 h 2378738"/>
              <a:gd name="connsiteX2" fmla="*/ 2378738 w 2378738"/>
              <a:gd name="connsiteY2" fmla="*/ 2378738 h 2378738"/>
              <a:gd name="connsiteX3" fmla="*/ 0 w 2378738"/>
              <a:gd name="connsiteY3" fmla="*/ 2378738 h 2378738"/>
              <a:gd name="connsiteX4" fmla="*/ 0 w 2378738"/>
              <a:gd name="connsiteY4" fmla="*/ 0 h 2378738"/>
              <a:gd name="connsiteX0" fmla="*/ 0 w 2378738"/>
              <a:gd name="connsiteY0" fmla="*/ 0 h 2378738"/>
              <a:gd name="connsiteX1" fmla="*/ 2372388 w 2378738"/>
              <a:gd name="connsiteY1" fmla="*/ 50800 h 2378738"/>
              <a:gd name="connsiteX2" fmla="*/ 2378738 w 2378738"/>
              <a:gd name="connsiteY2" fmla="*/ 2378738 h 2378738"/>
              <a:gd name="connsiteX3" fmla="*/ 0 w 2378738"/>
              <a:gd name="connsiteY3" fmla="*/ 2378738 h 2378738"/>
              <a:gd name="connsiteX4" fmla="*/ 0 w 2378738"/>
              <a:gd name="connsiteY4" fmla="*/ 0 h 2378738"/>
              <a:gd name="connsiteX0" fmla="*/ 0 w 2378738"/>
              <a:gd name="connsiteY0" fmla="*/ 0 h 2378738"/>
              <a:gd name="connsiteX1" fmla="*/ 2372388 w 2378738"/>
              <a:gd name="connsiteY1" fmla="*/ 50800 h 2378738"/>
              <a:gd name="connsiteX2" fmla="*/ 2378738 w 2378738"/>
              <a:gd name="connsiteY2" fmla="*/ 2378738 h 2378738"/>
              <a:gd name="connsiteX3" fmla="*/ 82550 w 2378738"/>
              <a:gd name="connsiteY3" fmla="*/ 2378738 h 2378738"/>
              <a:gd name="connsiteX4" fmla="*/ 0 w 2378738"/>
              <a:gd name="connsiteY4" fmla="*/ 0 h 23787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8738" h="2378738">
                <a:moveTo>
                  <a:pt x="0" y="0"/>
                </a:moveTo>
                <a:lnTo>
                  <a:pt x="2372388" y="50800"/>
                </a:lnTo>
                <a:cubicBezTo>
                  <a:pt x="2374505" y="826779"/>
                  <a:pt x="2376621" y="1602759"/>
                  <a:pt x="2378738" y="2378738"/>
                </a:cubicBezTo>
                <a:lnTo>
                  <a:pt x="82550" y="2378738"/>
                </a:ln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6" name="Oval 5"/>
          <p:cNvSpPr/>
          <p:nvPr userDrawn="1"/>
        </p:nvSpPr>
        <p:spPr>
          <a:xfrm>
            <a:off x="11482150" y="6234626"/>
            <a:ext cx="524662" cy="51973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スライド番号プレースホルダー 3"/>
          <p:cNvSpPr txBox="1">
            <a:spLocks/>
          </p:cNvSpPr>
          <p:nvPr userDrawn="1"/>
        </p:nvSpPr>
        <p:spPr>
          <a:xfrm>
            <a:off x="11392773" y="6311930"/>
            <a:ext cx="703417" cy="365125"/>
          </a:xfrm>
        </p:spPr>
        <p:txBody>
          <a:bodyPr anchor="ctr"/>
          <a:lstStyle>
            <a:defPPr>
              <a:defRPr lang="en-US"/>
            </a:defPPr>
            <a:lvl1pPr marL="0" algn="ctr" defTabSz="914400" rtl="0" eaLnBrk="1" latinLnBrk="0" hangingPunct="1">
              <a:defRPr sz="1800"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87164BF-D67A-46C0-81D2-5BAF67C00C80}" type="slidenum">
              <a:rPr lang="en-US" sz="1800" smtClean="0">
                <a:solidFill>
                  <a:schemeClr val="bg1"/>
                </a:solidFill>
              </a:rPr>
              <a:pPr algn="ctr"/>
              <a:t>‹#›</a:t>
            </a:fld>
            <a:endParaRPr lang="en-US" sz="1800" dirty="0">
              <a:solidFill>
                <a:schemeClr val="bg1"/>
              </a:solidFill>
            </a:endParaRPr>
          </a:p>
        </p:txBody>
      </p:sp>
      <p:sp>
        <p:nvSpPr>
          <p:cNvPr id="9" name="Text Placeholder 3"/>
          <p:cNvSpPr>
            <a:spLocks noGrp="1"/>
          </p:cNvSpPr>
          <p:nvPr>
            <p:ph type="body" sz="half" idx="2" hasCustomPrompt="1"/>
          </p:nvPr>
        </p:nvSpPr>
        <p:spPr>
          <a:xfrm>
            <a:off x="545165" y="270329"/>
            <a:ext cx="11327521" cy="547443"/>
          </a:xfrm>
          <a:prstGeom prst="rect">
            <a:avLst/>
          </a:prstGeom>
        </p:spPr>
        <p:txBody>
          <a:bodyPr wrap="square" lIns="0" tIns="0" rIns="0" bIns="0" anchor="ctr">
            <a:noAutofit/>
          </a:bodyPr>
          <a:lstStyle>
            <a:lvl1pPr marL="0" indent="0" algn="l">
              <a:buNone/>
              <a:defRPr sz="4400" b="0" i="0" baseline="0">
                <a:solidFill>
                  <a:schemeClr val="tx1">
                    <a:lumMod val="65000"/>
                    <a:lumOff val="35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Subtext Goes Here</a:t>
            </a:r>
          </a:p>
        </p:txBody>
      </p:sp>
      <p:sp>
        <p:nvSpPr>
          <p:cNvPr id="10" name="Title 1"/>
          <p:cNvSpPr>
            <a:spLocks noGrp="1"/>
          </p:cNvSpPr>
          <p:nvPr>
            <p:ph type="title" hasCustomPrompt="1"/>
          </p:nvPr>
        </p:nvSpPr>
        <p:spPr>
          <a:xfrm>
            <a:off x="546085" y="817772"/>
            <a:ext cx="11325733" cy="474942"/>
          </a:xfrm>
          <a:prstGeom prst="rect">
            <a:avLst/>
          </a:prstGeom>
        </p:spPr>
        <p:txBody>
          <a:bodyPr wrap="none" lIns="0" tIns="0" rIns="0" bIns="0" anchor="ctr">
            <a:noAutofit/>
          </a:bodyPr>
          <a:lstStyle>
            <a:lvl1pPr algn="l">
              <a:lnSpc>
                <a:spcPct val="100000"/>
              </a:lnSpc>
              <a:defRPr sz="2000" b="0" i="0" baseline="0">
                <a:solidFill>
                  <a:schemeClr val="tx1">
                    <a:lumMod val="65000"/>
                    <a:lumOff val="35000"/>
                  </a:schemeClr>
                </a:solidFill>
                <a:latin typeface="Arial" panose="020B0604020202020204" pitchFamily="34" charset="0"/>
                <a:ea typeface="Batang" panose="02030600000101010101" pitchFamily="18" charset="-127"/>
                <a:cs typeface="Arial" panose="020B0604020202020204" pitchFamily="34" charset="0"/>
              </a:defRPr>
            </a:lvl1pPr>
          </a:lstStyle>
          <a:p>
            <a:r>
              <a:rPr lang="en-US" dirty="0"/>
              <a:t>Click To Edit Master</a:t>
            </a:r>
          </a:p>
        </p:txBody>
      </p:sp>
      <p:sp>
        <p:nvSpPr>
          <p:cNvPr id="37" name="Rectangle 36"/>
          <p:cNvSpPr/>
          <p:nvPr userDrawn="1"/>
        </p:nvSpPr>
        <p:spPr>
          <a:xfrm>
            <a:off x="3376766" y="1727563"/>
            <a:ext cx="2378738" cy="2378738"/>
          </a:xfrm>
          <a:custGeom>
            <a:avLst/>
            <a:gdLst>
              <a:gd name="connsiteX0" fmla="*/ 0 w 2378738"/>
              <a:gd name="connsiteY0" fmla="*/ 0 h 2378738"/>
              <a:gd name="connsiteX1" fmla="*/ 2378738 w 2378738"/>
              <a:gd name="connsiteY1" fmla="*/ 0 h 2378738"/>
              <a:gd name="connsiteX2" fmla="*/ 2378738 w 2378738"/>
              <a:gd name="connsiteY2" fmla="*/ 2378738 h 2378738"/>
              <a:gd name="connsiteX3" fmla="*/ 0 w 2378738"/>
              <a:gd name="connsiteY3" fmla="*/ 2378738 h 2378738"/>
              <a:gd name="connsiteX4" fmla="*/ 0 w 2378738"/>
              <a:gd name="connsiteY4" fmla="*/ 0 h 2378738"/>
              <a:gd name="connsiteX0" fmla="*/ 0 w 2378738"/>
              <a:gd name="connsiteY0" fmla="*/ 0 h 2378738"/>
              <a:gd name="connsiteX1" fmla="*/ 2366038 w 2378738"/>
              <a:gd name="connsiteY1" fmla="*/ 63500 h 2378738"/>
              <a:gd name="connsiteX2" fmla="*/ 2378738 w 2378738"/>
              <a:gd name="connsiteY2" fmla="*/ 2378738 h 2378738"/>
              <a:gd name="connsiteX3" fmla="*/ 0 w 2378738"/>
              <a:gd name="connsiteY3" fmla="*/ 2378738 h 2378738"/>
              <a:gd name="connsiteX4" fmla="*/ 0 w 2378738"/>
              <a:gd name="connsiteY4" fmla="*/ 0 h 2378738"/>
              <a:gd name="connsiteX0" fmla="*/ 0 w 2378738"/>
              <a:gd name="connsiteY0" fmla="*/ 0 h 2378738"/>
              <a:gd name="connsiteX1" fmla="*/ 2366038 w 2378738"/>
              <a:gd name="connsiteY1" fmla="*/ 63500 h 2378738"/>
              <a:gd name="connsiteX2" fmla="*/ 2378738 w 2378738"/>
              <a:gd name="connsiteY2" fmla="*/ 2378738 h 2378738"/>
              <a:gd name="connsiteX3" fmla="*/ 82550 w 2378738"/>
              <a:gd name="connsiteY3" fmla="*/ 2366038 h 2378738"/>
              <a:gd name="connsiteX4" fmla="*/ 0 w 2378738"/>
              <a:gd name="connsiteY4" fmla="*/ 0 h 23787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8738" h="2378738">
                <a:moveTo>
                  <a:pt x="0" y="0"/>
                </a:moveTo>
                <a:lnTo>
                  <a:pt x="2366038" y="63500"/>
                </a:lnTo>
                <a:cubicBezTo>
                  <a:pt x="2370271" y="835246"/>
                  <a:pt x="2374505" y="1606992"/>
                  <a:pt x="2378738" y="2378738"/>
                </a:cubicBezTo>
                <a:lnTo>
                  <a:pt x="82550" y="2366038"/>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38" name="Rectangle 37"/>
          <p:cNvSpPr/>
          <p:nvPr userDrawn="1"/>
        </p:nvSpPr>
        <p:spPr>
          <a:xfrm>
            <a:off x="6291252" y="1727563"/>
            <a:ext cx="2378738" cy="2385088"/>
          </a:xfrm>
          <a:custGeom>
            <a:avLst/>
            <a:gdLst>
              <a:gd name="connsiteX0" fmla="*/ 0 w 2378738"/>
              <a:gd name="connsiteY0" fmla="*/ 0 h 2378738"/>
              <a:gd name="connsiteX1" fmla="*/ 2378738 w 2378738"/>
              <a:gd name="connsiteY1" fmla="*/ 0 h 2378738"/>
              <a:gd name="connsiteX2" fmla="*/ 2378738 w 2378738"/>
              <a:gd name="connsiteY2" fmla="*/ 2378738 h 2378738"/>
              <a:gd name="connsiteX3" fmla="*/ 0 w 2378738"/>
              <a:gd name="connsiteY3" fmla="*/ 2378738 h 2378738"/>
              <a:gd name="connsiteX4" fmla="*/ 0 w 2378738"/>
              <a:gd name="connsiteY4" fmla="*/ 0 h 2378738"/>
              <a:gd name="connsiteX0" fmla="*/ 0 w 2378738"/>
              <a:gd name="connsiteY0" fmla="*/ 0 h 2378738"/>
              <a:gd name="connsiteX1" fmla="*/ 2378738 w 2378738"/>
              <a:gd name="connsiteY1" fmla="*/ 63500 h 2378738"/>
              <a:gd name="connsiteX2" fmla="*/ 2378738 w 2378738"/>
              <a:gd name="connsiteY2" fmla="*/ 2378738 h 2378738"/>
              <a:gd name="connsiteX3" fmla="*/ 0 w 2378738"/>
              <a:gd name="connsiteY3" fmla="*/ 2378738 h 2378738"/>
              <a:gd name="connsiteX4" fmla="*/ 0 w 2378738"/>
              <a:gd name="connsiteY4" fmla="*/ 0 h 2378738"/>
              <a:gd name="connsiteX0" fmla="*/ 0 w 2378738"/>
              <a:gd name="connsiteY0" fmla="*/ 0 h 2385088"/>
              <a:gd name="connsiteX1" fmla="*/ 2378738 w 2378738"/>
              <a:gd name="connsiteY1" fmla="*/ 63500 h 2385088"/>
              <a:gd name="connsiteX2" fmla="*/ 2378738 w 2378738"/>
              <a:gd name="connsiteY2" fmla="*/ 2378738 h 2385088"/>
              <a:gd name="connsiteX3" fmla="*/ 101600 w 2378738"/>
              <a:gd name="connsiteY3" fmla="*/ 2385088 h 2385088"/>
              <a:gd name="connsiteX4" fmla="*/ 0 w 2378738"/>
              <a:gd name="connsiteY4" fmla="*/ 0 h 2385088"/>
              <a:gd name="connsiteX0" fmla="*/ 0 w 2378738"/>
              <a:gd name="connsiteY0" fmla="*/ 0 h 2385088"/>
              <a:gd name="connsiteX1" fmla="*/ 2378738 w 2378738"/>
              <a:gd name="connsiteY1" fmla="*/ 63500 h 2385088"/>
              <a:gd name="connsiteX2" fmla="*/ 2378738 w 2378738"/>
              <a:gd name="connsiteY2" fmla="*/ 2378738 h 2385088"/>
              <a:gd name="connsiteX3" fmla="*/ 95250 w 2378738"/>
              <a:gd name="connsiteY3" fmla="*/ 2385088 h 2385088"/>
              <a:gd name="connsiteX4" fmla="*/ 0 w 2378738"/>
              <a:gd name="connsiteY4" fmla="*/ 0 h 2385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8738" h="2385088">
                <a:moveTo>
                  <a:pt x="0" y="0"/>
                </a:moveTo>
                <a:lnTo>
                  <a:pt x="2378738" y="63500"/>
                </a:lnTo>
                <a:lnTo>
                  <a:pt x="2378738" y="2378738"/>
                </a:lnTo>
                <a:lnTo>
                  <a:pt x="95250" y="238508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11" name="Rectangle 10"/>
          <p:cNvSpPr/>
          <p:nvPr userDrawn="1"/>
        </p:nvSpPr>
        <p:spPr>
          <a:xfrm>
            <a:off x="0" y="188686"/>
            <a:ext cx="333828" cy="1146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icture Placeholder 11"/>
          <p:cNvSpPr>
            <a:spLocks noGrp="1"/>
          </p:cNvSpPr>
          <p:nvPr>
            <p:ph type="pic" sz="quarter" idx="10"/>
          </p:nvPr>
        </p:nvSpPr>
        <p:spPr>
          <a:xfrm>
            <a:off x="545164" y="1790699"/>
            <a:ext cx="2367854" cy="2367854"/>
          </a:xfrm>
          <a:prstGeom prst="rect">
            <a:avLst/>
          </a:prstGeom>
        </p:spPr>
        <p:txBody>
          <a:bodyPr wrap="square">
            <a:noAutofit/>
          </a:bodyPr>
          <a:lstStyle>
            <a:lvl1pPr rtl="0">
              <a:defRPr/>
            </a:lvl1pPr>
          </a:lstStyle>
          <a:p>
            <a:endParaRPr lang="en-US" dirty="0"/>
          </a:p>
        </p:txBody>
      </p:sp>
      <p:sp>
        <p:nvSpPr>
          <p:cNvPr id="13" name="Picture Placeholder 12"/>
          <p:cNvSpPr>
            <a:spLocks noGrp="1"/>
          </p:cNvSpPr>
          <p:nvPr>
            <p:ph type="pic" sz="quarter" idx="11"/>
          </p:nvPr>
        </p:nvSpPr>
        <p:spPr>
          <a:xfrm>
            <a:off x="9290746" y="1790699"/>
            <a:ext cx="2367854" cy="2367854"/>
          </a:xfrm>
          <a:prstGeom prst="rect">
            <a:avLst/>
          </a:prstGeom>
        </p:spPr>
        <p:txBody>
          <a:bodyPr wrap="square">
            <a:noAutofit/>
          </a:bodyPr>
          <a:lstStyle/>
          <a:p>
            <a:endParaRPr lang="en-US" dirty="0"/>
          </a:p>
        </p:txBody>
      </p:sp>
      <p:sp>
        <p:nvSpPr>
          <p:cNvPr id="14" name="Picture Placeholder 13"/>
          <p:cNvSpPr>
            <a:spLocks noGrp="1"/>
          </p:cNvSpPr>
          <p:nvPr>
            <p:ph type="pic" sz="quarter" idx="12"/>
          </p:nvPr>
        </p:nvSpPr>
        <p:spPr>
          <a:xfrm>
            <a:off x="3460358" y="1790699"/>
            <a:ext cx="2367854" cy="2367854"/>
          </a:xfrm>
          <a:prstGeom prst="rect">
            <a:avLst/>
          </a:prstGeom>
        </p:spPr>
        <p:txBody>
          <a:bodyPr wrap="square">
            <a:noAutofit/>
          </a:bodyPr>
          <a:lstStyle/>
          <a:p>
            <a:endParaRPr lang="en-US" dirty="0"/>
          </a:p>
        </p:txBody>
      </p:sp>
      <p:sp>
        <p:nvSpPr>
          <p:cNvPr id="15" name="Picture Placeholder 14"/>
          <p:cNvSpPr>
            <a:spLocks noGrp="1"/>
          </p:cNvSpPr>
          <p:nvPr>
            <p:ph type="pic" sz="quarter" idx="13"/>
          </p:nvPr>
        </p:nvSpPr>
        <p:spPr>
          <a:xfrm>
            <a:off x="6375552" y="1790699"/>
            <a:ext cx="2367854" cy="2367854"/>
          </a:xfrm>
          <a:prstGeom prst="rect">
            <a:avLst/>
          </a:prstGeom>
        </p:spPr>
        <p:txBody>
          <a:bodyPr wrap="square">
            <a:noAutofit/>
          </a:bodyPr>
          <a:lstStyle>
            <a:lvl1pPr rtl="0">
              <a:defRPr/>
            </a:lvl1pPr>
          </a:lstStyle>
          <a:p>
            <a:endParaRPr lang="en-US" dirty="0"/>
          </a:p>
        </p:txBody>
      </p:sp>
    </p:spTree>
    <p:extLst>
      <p:ext uri="{BB962C8B-B14F-4D97-AF65-F5344CB8AC3E}">
        <p14:creationId xmlns:p14="http://schemas.microsoft.com/office/powerpoint/2010/main" val="3582762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Effect transition="in" filter="fade">
                                      <p:cBhvr>
                                        <p:cTn id="13"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tmplLst>
          <p:tmpl lvl="1">
            <p:tnLst>
              <p:par>
                <p:cT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10"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7_3 Images - Horizontal">
    <p:spTree>
      <p:nvGrpSpPr>
        <p:cNvPr id="1" name=""/>
        <p:cNvGrpSpPr/>
        <p:nvPr/>
      </p:nvGrpSpPr>
      <p:grpSpPr>
        <a:xfrm>
          <a:off x="0" y="0"/>
          <a:ext cx="0" cy="0"/>
          <a:chOff x="0" y="0"/>
          <a:chExt cx="0" cy="0"/>
        </a:xfrm>
      </p:grpSpPr>
      <p:sp>
        <p:nvSpPr>
          <p:cNvPr id="9" name="Text Placeholder 3"/>
          <p:cNvSpPr>
            <a:spLocks noGrp="1"/>
          </p:cNvSpPr>
          <p:nvPr>
            <p:ph type="body" sz="half" idx="2" hasCustomPrompt="1"/>
          </p:nvPr>
        </p:nvSpPr>
        <p:spPr>
          <a:xfrm>
            <a:off x="545165" y="270329"/>
            <a:ext cx="11327521" cy="547443"/>
          </a:xfrm>
          <a:prstGeom prst="rect">
            <a:avLst/>
          </a:prstGeom>
        </p:spPr>
        <p:txBody>
          <a:bodyPr wrap="square" lIns="0" tIns="0" rIns="0" bIns="0" anchor="ctr">
            <a:noAutofit/>
          </a:bodyPr>
          <a:lstStyle>
            <a:lvl1pPr marL="0" indent="0" algn="l">
              <a:buNone/>
              <a:defRPr sz="4400" b="0" i="0" baseline="0">
                <a:solidFill>
                  <a:schemeClr val="tx1">
                    <a:lumMod val="65000"/>
                    <a:lumOff val="35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Subtext Goes Here</a:t>
            </a:r>
          </a:p>
        </p:txBody>
      </p:sp>
      <p:sp>
        <p:nvSpPr>
          <p:cNvPr id="101" name="Rectangle 100"/>
          <p:cNvSpPr/>
          <p:nvPr userDrawn="1"/>
        </p:nvSpPr>
        <p:spPr>
          <a:xfrm>
            <a:off x="333828" y="1790700"/>
            <a:ext cx="2644503" cy="4572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Rectangle 101"/>
          <p:cNvSpPr/>
          <p:nvPr userDrawn="1"/>
        </p:nvSpPr>
        <p:spPr>
          <a:xfrm>
            <a:off x="9208864" y="1790700"/>
            <a:ext cx="2644503" cy="4572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Rectangle 102"/>
          <p:cNvSpPr/>
          <p:nvPr userDrawn="1"/>
        </p:nvSpPr>
        <p:spPr>
          <a:xfrm>
            <a:off x="6250518" y="1790700"/>
            <a:ext cx="2644503" cy="4572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 name="Rectangle 103"/>
          <p:cNvSpPr/>
          <p:nvPr userDrawn="1"/>
        </p:nvSpPr>
        <p:spPr>
          <a:xfrm>
            <a:off x="3292173" y="1790700"/>
            <a:ext cx="2644503" cy="4572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1"/>
          <p:cNvSpPr>
            <a:spLocks noGrp="1"/>
          </p:cNvSpPr>
          <p:nvPr>
            <p:ph type="title" hasCustomPrompt="1"/>
          </p:nvPr>
        </p:nvSpPr>
        <p:spPr>
          <a:xfrm>
            <a:off x="546085" y="817772"/>
            <a:ext cx="11325733" cy="474942"/>
          </a:xfrm>
          <a:prstGeom prst="rect">
            <a:avLst/>
          </a:prstGeom>
        </p:spPr>
        <p:txBody>
          <a:bodyPr wrap="none" lIns="0" tIns="0" rIns="0" bIns="0" anchor="ctr">
            <a:noAutofit/>
          </a:bodyPr>
          <a:lstStyle>
            <a:lvl1pPr algn="l">
              <a:lnSpc>
                <a:spcPct val="100000"/>
              </a:lnSpc>
              <a:defRPr sz="2000" b="0" i="0" baseline="0">
                <a:solidFill>
                  <a:schemeClr val="tx1">
                    <a:lumMod val="65000"/>
                    <a:lumOff val="35000"/>
                  </a:schemeClr>
                </a:solidFill>
                <a:latin typeface="Arial" panose="020B0604020202020204" pitchFamily="34" charset="0"/>
                <a:ea typeface="Batang" panose="02030600000101010101" pitchFamily="18" charset="-127"/>
                <a:cs typeface="Arial" panose="020B0604020202020204" pitchFamily="34" charset="0"/>
              </a:defRPr>
            </a:lvl1pPr>
          </a:lstStyle>
          <a:p>
            <a:r>
              <a:rPr lang="en-US" dirty="0"/>
              <a:t>Click To Edit Master</a:t>
            </a:r>
          </a:p>
        </p:txBody>
      </p:sp>
      <p:sp>
        <p:nvSpPr>
          <p:cNvPr id="11" name="Rectangle 10"/>
          <p:cNvSpPr/>
          <p:nvPr userDrawn="1"/>
        </p:nvSpPr>
        <p:spPr>
          <a:xfrm>
            <a:off x="0" y="188686"/>
            <a:ext cx="333828" cy="1146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Picture Placeholder 7"/>
          <p:cNvSpPr>
            <a:spLocks noGrp="1"/>
          </p:cNvSpPr>
          <p:nvPr>
            <p:ph type="pic" sz="quarter" idx="10"/>
          </p:nvPr>
        </p:nvSpPr>
        <p:spPr>
          <a:xfrm>
            <a:off x="733390" y="2382259"/>
            <a:ext cx="1845378" cy="1845378"/>
          </a:xfrm>
          <a:prstGeom prst="ellipse">
            <a:avLst/>
          </a:prstGeom>
          <a:solidFill>
            <a:schemeClr val="bg1">
              <a:lumMod val="50000"/>
            </a:schemeClr>
          </a:solidFill>
        </p:spPr>
        <p:txBody>
          <a:bodyPr/>
          <a:lstStyle>
            <a:lvl1pPr>
              <a:defRPr sz="1400"/>
            </a:lvl1pPr>
          </a:lstStyle>
          <a:p>
            <a:endParaRPr lang="en-US" dirty="0"/>
          </a:p>
        </p:txBody>
      </p:sp>
      <p:sp>
        <p:nvSpPr>
          <p:cNvPr id="98" name="Picture Placeholder 7"/>
          <p:cNvSpPr>
            <a:spLocks noGrp="1"/>
          </p:cNvSpPr>
          <p:nvPr>
            <p:ph type="pic" sz="quarter" idx="11"/>
          </p:nvPr>
        </p:nvSpPr>
        <p:spPr>
          <a:xfrm>
            <a:off x="3691156" y="2382259"/>
            <a:ext cx="1845378" cy="1845378"/>
          </a:xfrm>
          <a:prstGeom prst="ellipse">
            <a:avLst/>
          </a:prstGeom>
          <a:solidFill>
            <a:schemeClr val="bg1">
              <a:lumMod val="50000"/>
            </a:schemeClr>
          </a:solidFill>
        </p:spPr>
        <p:txBody>
          <a:bodyPr/>
          <a:lstStyle>
            <a:lvl1pPr>
              <a:defRPr sz="1400"/>
            </a:lvl1pPr>
          </a:lstStyle>
          <a:p>
            <a:endParaRPr lang="en-US" dirty="0"/>
          </a:p>
        </p:txBody>
      </p:sp>
      <p:sp>
        <p:nvSpPr>
          <p:cNvPr id="99" name="Picture Placeholder 7"/>
          <p:cNvSpPr>
            <a:spLocks noGrp="1"/>
          </p:cNvSpPr>
          <p:nvPr>
            <p:ph type="pic" sz="quarter" idx="12"/>
          </p:nvPr>
        </p:nvSpPr>
        <p:spPr>
          <a:xfrm>
            <a:off x="6649791" y="2382259"/>
            <a:ext cx="1845378" cy="1845378"/>
          </a:xfrm>
          <a:prstGeom prst="ellipse">
            <a:avLst/>
          </a:prstGeom>
          <a:solidFill>
            <a:schemeClr val="bg1">
              <a:lumMod val="50000"/>
            </a:schemeClr>
          </a:solidFill>
        </p:spPr>
        <p:txBody>
          <a:bodyPr/>
          <a:lstStyle>
            <a:lvl1pPr>
              <a:defRPr sz="1400"/>
            </a:lvl1pPr>
          </a:lstStyle>
          <a:p>
            <a:endParaRPr lang="en-US" dirty="0"/>
          </a:p>
        </p:txBody>
      </p:sp>
      <p:sp>
        <p:nvSpPr>
          <p:cNvPr id="100" name="Picture Placeholder 7"/>
          <p:cNvSpPr>
            <a:spLocks noGrp="1"/>
          </p:cNvSpPr>
          <p:nvPr>
            <p:ph type="pic" sz="quarter" idx="13"/>
          </p:nvPr>
        </p:nvSpPr>
        <p:spPr>
          <a:xfrm>
            <a:off x="9608427" y="2382259"/>
            <a:ext cx="1845378" cy="1845378"/>
          </a:xfrm>
          <a:prstGeom prst="ellipse">
            <a:avLst/>
          </a:prstGeom>
          <a:solidFill>
            <a:schemeClr val="bg1">
              <a:lumMod val="50000"/>
            </a:schemeClr>
          </a:solidFill>
        </p:spPr>
        <p:txBody>
          <a:bodyPr/>
          <a:lstStyle>
            <a:lvl1pPr rtl="0">
              <a:defRPr sz="1400"/>
            </a:lvl1pPr>
          </a:lstStyle>
          <a:p>
            <a:endParaRPr lang="en-US" dirty="0"/>
          </a:p>
        </p:txBody>
      </p:sp>
      <p:sp>
        <p:nvSpPr>
          <p:cNvPr id="105" name="テキスト ボックス 7"/>
          <p:cNvSpPr txBox="1"/>
          <p:nvPr userDrawn="1"/>
        </p:nvSpPr>
        <p:spPr>
          <a:xfrm>
            <a:off x="733391" y="1887459"/>
            <a:ext cx="1845377" cy="461665"/>
          </a:xfrm>
          <a:prstGeom prst="rect">
            <a:avLst/>
          </a:prstGeom>
          <a:noFill/>
        </p:spPr>
        <p:txBody>
          <a:bodyPr wrap="none" rtlCol="0">
            <a:spAutoFit/>
          </a:bodyPr>
          <a:lstStyle/>
          <a:p>
            <a:pPr algn="ctr"/>
            <a:r>
              <a:rPr kumimoji="1" lang="en-US" altLang="ja-JP" sz="2400" b="1" dirty="0">
                <a:solidFill>
                  <a:schemeClr val="tx1">
                    <a:lumMod val="65000"/>
                    <a:lumOff val="35000"/>
                  </a:schemeClr>
                </a:solidFill>
                <a:latin typeface="+mj-lt"/>
              </a:rPr>
              <a:t>David Back</a:t>
            </a:r>
          </a:p>
        </p:txBody>
      </p:sp>
    </p:spTree>
    <p:extLst>
      <p:ext uri="{BB962C8B-B14F-4D97-AF65-F5344CB8AC3E}">
        <p14:creationId xmlns:p14="http://schemas.microsoft.com/office/powerpoint/2010/main" val="2591862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Effect transition="in" filter="fade">
                                      <p:cBhvr>
                                        <p:cTn id="13"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tmplLst>
          <p:tmpl lvl="1">
            <p:tnLst>
              <p:par>
                <p:cT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10"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5_Vertical Title and Text">
    <p:spTree>
      <p:nvGrpSpPr>
        <p:cNvPr id="1" name=""/>
        <p:cNvGrpSpPr/>
        <p:nvPr/>
      </p:nvGrpSpPr>
      <p:grpSpPr>
        <a:xfrm>
          <a:off x="0" y="0"/>
          <a:ext cx="0" cy="0"/>
          <a:chOff x="0" y="0"/>
          <a:chExt cx="0" cy="0"/>
        </a:xfrm>
      </p:grpSpPr>
      <p:sp>
        <p:nvSpPr>
          <p:cNvPr id="21" name="Text Placeholder 3"/>
          <p:cNvSpPr>
            <a:spLocks noGrp="1"/>
          </p:cNvSpPr>
          <p:nvPr>
            <p:ph type="body" sz="half" idx="2" hasCustomPrompt="1"/>
          </p:nvPr>
        </p:nvSpPr>
        <p:spPr>
          <a:xfrm>
            <a:off x="545165" y="270329"/>
            <a:ext cx="11327521" cy="547443"/>
          </a:xfrm>
          <a:prstGeom prst="rect">
            <a:avLst/>
          </a:prstGeom>
        </p:spPr>
        <p:txBody>
          <a:bodyPr wrap="square" lIns="0" tIns="0" rIns="0" bIns="0" anchor="ctr">
            <a:noAutofit/>
          </a:bodyPr>
          <a:lstStyle>
            <a:lvl1pPr marL="0" indent="0" algn="l">
              <a:buNone/>
              <a:defRPr sz="4400" b="0" i="0" baseline="0">
                <a:solidFill>
                  <a:schemeClr val="tx1">
                    <a:lumMod val="65000"/>
                    <a:lumOff val="35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Subtext Goes Here</a:t>
            </a:r>
          </a:p>
        </p:txBody>
      </p:sp>
      <p:sp>
        <p:nvSpPr>
          <p:cNvPr id="22" name="Title 1"/>
          <p:cNvSpPr>
            <a:spLocks noGrp="1"/>
          </p:cNvSpPr>
          <p:nvPr>
            <p:ph type="title" hasCustomPrompt="1"/>
          </p:nvPr>
        </p:nvSpPr>
        <p:spPr>
          <a:xfrm>
            <a:off x="546085" y="817772"/>
            <a:ext cx="11325733" cy="474942"/>
          </a:xfrm>
          <a:prstGeom prst="rect">
            <a:avLst/>
          </a:prstGeom>
        </p:spPr>
        <p:txBody>
          <a:bodyPr wrap="none" lIns="0" tIns="0" rIns="0" bIns="0" anchor="ctr">
            <a:noAutofit/>
          </a:bodyPr>
          <a:lstStyle>
            <a:lvl1pPr algn="l">
              <a:lnSpc>
                <a:spcPct val="100000"/>
              </a:lnSpc>
              <a:defRPr sz="2000" b="0" i="0" baseline="0">
                <a:solidFill>
                  <a:schemeClr val="tx1">
                    <a:lumMod val="65000"/>
                    <a:lumOff val="35000"/>
                  </a:schemeClr>
                </a:solidFill>
                <a:latin typeface="Arial" panose="020B0604020202020204" pitchFamily="34" charset="0"/>
                <a:ea typeface="Batang" panose="02030600000101010101" pitchFamily="18" charset="-127"/>
                <a:cs typeface="Arial" panose="020B0604020202020204" pitchFamily="34" charset="0"/>
              </a:defRPr>
            </a:lvl1pPr>
          </a:lstStyle>
          <a:p>
            <a:r>
              <a:rPr lang="en-US" dirty="0"/>
              <a:t>Click To Edit Master</a:t>
            </a:r>
          </a:p>
        </p:txBody>
      </p:sp>
      <p:sp>
        <p:nvSpPr>
          <p:cNvPr id="23" name="Rectangle 22"/>
          <p:cNvSpPr/>
          <p:nvPr userDrawn="1"/>
        </p:nvSpPr>
        <p:spPr>
          <a:xfrm>
            <a:off x="0" y="188686"/>
            <a:ext cx="333828" cy="1146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Picture Placeholder 7"/>
          <p:cNvSpPr>
            <a:spLocks noGrp="1"/>
          </p:cNvSpPr>
          <p:nvPr>
            <p:ph type="pic" sz="quarter" idx="42"/>
          </p:nvPr>
        </p:nvSpPr>
        <p:spPr>
          <a:xfrm>
            <a:off x="896531" y="4232539"/>
            <a:ext cx="1989839" cy="1618303"/>
          </a:xfrm>
          <a:prstGeom prst="rect">
            <a:avLst/>
          </a:prstGeom>
          <a:ln>
            <a:noFill/>
          </a:ln>
        </p:spPr>
        <p:txBody>
          <a:bodyPr/>
          <a:lstStyle>
            <a:lvl1pPr rtl="0">
              <a:defRPr sz="1200"/>
            </a:lvl1pPr>
          </a:lstStyle>
          <a:p>
            <a:endParaRPr lang="en-US" dirty="0"/>
          </a:p>
        </p:txBody>
      </p:sp>
      <p:sp>
        <p:nvSpPr>
          <p:cNvPr id="12" name="Picture Placeholder 7"/>
          <p:cNvSpPr>
            <a:spLocks noGrp="1"/>
          </p:cNvSpPr>
          <p:nvPr>
            <p:ph type="pic" sz="quarter" idx="43"/>
          </p:nvPr>
        </p:nvSpPr>
        <p:spPr>
          <a:xfrm>
            <a:off x="3737986" y="4232539"/>
            <a:ext cx="1989839" cy="1618303"/>
          </a:xfrm>
          <a:prstGeom prst="rect">
            <a:avLst/>
          </a:prstGeom>
          <a:ln>
            <a:noFill/>
          </a:ln>
        </p:spPr>
        <p:txBody>
          <a:bodyPr/>
          <a:lstStyle>
            <a:lvl1pPr rtl="0">
              <a:defRPr sz="1200"/>
            </a:lvl1pPr>
          </a:lstStyle>
          <a:p>
            <a:endParaRPr lang="en-US" dirty="0"/>
          </a:p>
        </p:txBody>
      </p:sp>
      <p:sp>
        <p:nvSpPr>
          <p:cNvPr id="13" name="Picture Placeholder 7"/>
          <p:cNvSpPr>
            <a:spLocks noGrp="1"/>
          </p:cNvSpPr>
          <p:nvPr>
            <p:ph type="pic" sz="quarter" idx="44"/>
          </p:nvPr>
        </p:nvSpPr>
        <p:spPr>
          <a:xfrm>
            <a:off x="6592449" y="4232539"/>
            <a:ext cx="1989839" cy="1618303"/>
          </a:xfrm>
          <a:prstGeom prst="rect">
            <a:avLst/>
          </a:prstGeom>
          <a:ln>
            <a:noFill/>
          </a:ln>
        </p:spPr>
        <p:txBody>
          <a:bodyPr/>
          <a:lstStyle>
            <a:lvl1pPr rtl="0">
              <a:defRPr sz="1200"/>
            </a:lvl1pPr>
          </a:lstStyle>
          <a:p>
            <a:endParaRPr lang="en-US" dirty="0"/>
          </a:p>
        </p:txBody>
      </p:sp>
      <p:sp>
        <p:nvSpPr>
          <p:cNvPr id="18" name="Picture Placeholder 7"/>
          <p:cNvSpPr>
            <a:spLocks noGrp="1"/>
          </p:cNvSpPr>
          <p:nvPr>
            <p:ph type="pic" sz="quarter" idx="45"/>
          </p:nvPr>
        </p:nvSpPr>
        <p:spPr>
          <a:xfrm>
            <a:off x="9433904" y="4232539"/>
            <a:ext cx="1989839" cy="1618303"/>
          </a:xfrm>
          <a:prstGeom prst="rect">
            <a:avLst/>
          </a:prstGeom>
          <a:ln>
            <a:noFill/>
          </a:ln>
        </p:spPr>
        <p:txBody>
          <a:bodyPr/>
          <a:lstStyle>
            <a:lvl1pPr rtl="0">
              <a:defRPr sz="1200"/>
            </a:lvl1pPr>
          </a:lstStyle>
          <a:p>
            <a:endParaRPr lang="en-US" dirty="0"/>
          </a:p>
        </p:txBody>
      </p:sp>
      <p:sp>
        <p:nvSpPr>
          <p:cNvPr id="24" name="Picture Placeholder 7"/>
          <p:cNvSpPr>
            <a:spLocks noGrp="1"/>
          </p:cNvSpPr>
          <p:nvPr>
            <p:ph type="pic" sz="quarter" idx="38"/>
          </p:nvPr>
        </p:nvSpPr>
        <p:spPr>
          <a:xfrm>
            <a:off x="896531" y="1633903"/>
            <a:ext cx="1989839" cy="1618303"/>
          </a:xfrm>
          <a:prstGeom prst="rect">
            <a:avLst/>
          </a:prstGeom>
          <a:ln>
            <a:noFill/>
          </a:ln>
        </p:spPr>
        <p:txBody>
          <a:bodyPr/>
          <a:lstStyle>
            <a:lvl1pPr rtl="0">
              <a:defRPr sz="1200"/>
            </a:lvl1pPr>
          </a:lstStyle>
          <a:p>
            <a:endParaRPr lang="en-US" dirty="0"/>
          </a:p>
        </p:txBody>
      </p:sp>
      <p:sp>
        <p:nvSpPr>
          <p:cNvPr id="25" name="Picture Placeholder 7"/>
          <p:cNvSpPr>
            <a:spLocks noGrp="1"/>
          </p:cNvSpPr>
          <p:nvPr>
            <p:ph type="pic" sz="quarter" idx="39"/>
          </p:nvPr>
        </p:nvSpPr>
        <p:spPr>
          <a:xfrm>
            <a:off x="3737986" y="1633903"/>
            <a:ext cx="1989839" cy="1618303"/>
          </a:xfrm>
          <a:prstGeom prst="rect">
            <a:avLst/>
          </a:prstGeom>
          <a:ln>
            <a:noFill/>
          </a:ln>
        </p:spPr>
        <p:txBody>
          <a:bodyPr/>
          <a:lstStyle>
            <a:lvl1pPr rtl="0">
              <a:defRPr sz="1200"/>
            </a:lvl1pPr>
          </a:lstStyle>
          <a:p>
            <a:endParaRPr lang="en-US" dirty="0"/>
          </a:p>
        </p:txBody>
      </p:sp>
      <p:sp>
        <p:nvSpPr>
          <p:cNvPr id="26" name="Picture Placeholder 7"/>
          <p:cNvSpPr>
            <a:spLocks noGrp="1"/>
          </p:cNvSpPr>
          <p:nvPr>
            <p:ph type="pic" sz="quarter" idx="40"/>
          </p:nvPr>
        </p:nvSpPr>
        <p:spPr>
          <a:xfrm>
            <a:off x="6592449" y="1633903"/>
            <a:ext cx="1989839" cy="1618303"/>
          </a:xfrm>
          <a:prstGeom prst="rect">
            <a:avLst/>
          </a:prstGeom>
          <a:ln>
            <a:noFill/>
          </a:ln>
        </p:spPr>
        <p:txBody>
          <a:bodyPr/>
          <a:lstStyle>
            <a:lvl1pPr rtl="0">
              <a:defRPr sz="1200"/>
            </a:lvl1pPr>
          </a:lstStyle>
          <a:p>
            <a:endParaRPr lang="en-US" dirty="0"/>
          </a:p>
        </p:txBody>
      </p:sp>
      <p:sp>
        <p:nvSpPr>
          <p:cNvPr id="27" name="Picture Placeholder 7"/>
          <p:cNvSpPr>
            <a:spLocks noGrp="1"/>
          </p:cNvSpPr>
          <p:nvPr>
            <p:ph type="pic" sz="quarter" idx="41"/>
          </p:nvPr>
        </p:nvSpPr>
        <p:spPr>
          <a:xfrm>
            <a:off x="9433904" y="1633903"/>
            <a:ext cx="1989839" cy="1618303"/>
          </a:xfrm>
          <a:prstGeom prst="rect">
            <a:avLst/>
          </a:prstGeom>
          <a:ln>
            <a:noFill/>
          </a:ln>
        </p:spPr>
        <p:txBody>
          <a:bodyPr/>
          <a:lstStyle>
            <a:lvl1pPr>
              <a:defRPr sz="1200"/>
            </a:lvl1pPr>
          </a:lstStyle>
          <a:p>
            <a:endParaRPr lang="en-US" dirty="0"/>
          </a:p>
        </p:txBody>
      </p:sp>
    </p:spTree>
    <p:extLst>
      <p:ext uri="{BB962C8B-B14F-4D97-AF65-F5344CB8AC3E}">
        <p14:creationId xmlns:p14="http://schemas.microsoft.com/office/powerpoint/2010/main" val="729503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anim calcmode="lin" valueType="num">
                                      <p:cBhvr>
                                        <p:cTn id="8" dur="500" fill="hold"/>
                                        <p:tgtEl>
                                          <p:spTgt spid="22"/>
                                        </p:tgtEl>
                                        <p:attrNameLst>
                                          <p:attrName>ppt_x</p:attrName>
                                        </p:attrNameLst>
                                      </p:cBhvr>
                                      <p:tavLst>
                                        <p:tav tm="0">
                                          <p:val>
                                            <p:strVal val="#ppt_x"/>
                                          </p:val>
                                        </p:tav>
                                        <p:tav tm="100000">
                                          <p:val>
                                            <p:strVal val="#ppt_x"/>
                                          </p:val>
                                        </p:tav>
                                      </p:tavLst>
                                    </p:anim>
                                    <p:anim calcmode="lin" valueType="num">
                                      <p:cBhvr>
                                        <p:cTn id="9" dur="500" fill="hold"/>
                                        <p:tgtEl>
                                          <p:spTgt spid="2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21">
                                            <p:txEl>
                                              <p:pRg st="0" end="0"/>
                                            </p:txEl>
                                          </p:spTgt>
                                        </p:tgtEl>
                                        <p:attrNameLst>
                                          <p:attrName>style.visibility</p:attrName>
                                        </p:attrNameLst>
                                      </p:cBhvr>
                                      <p:to>
                                        <p:strVal val="visible"/>
                                      </p:to>
                                    </p:set>
                                    <p:animEffect transition="in" filter="fade">
                                      <p:cBhvr>
                                        <p:cTn id="13"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tmplLst>
          <p:tmpl lvl="1">
            <p:tnLst>
              <p:par>
                <p:cTn presetID="10" presetClass="entr" presetSubtype="0"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P spid="22"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7_3 Images - Horizontal">
    <p:spTree>
      <p:nvGrpSpPr>
        <p:cNvPr id="1" name=""/>
        <p:cNvGrpSpPr/>
        <p:nvPr/>
      </p:nvGrpSpPr>
      <p:grpSpPr>
        <a:xfrm>
          <a:off x="0" y="0"/>
          <a:ext cx="0" cy="0"/>
          <a:chOff x="0" y="0"/>
          <a:chExt cx="0" cy="0"/>
        </a:xfrm>
      </p:grpSpPr>
      <p:sp>
        <p:nvSpPr>
          <p:cNvPr id="4" name="Text Placeholder 3"/>
          <p:cNvSpPr>
            <a:spLocks noGrp="1"/>
          </p:cNvSpPr>
          <p:nvPr>
            <p:ph type="body" sz="half" idx="2" hasCustomPrompt="1"/>
          </p:nvPr>
        </p:nvSpPr>
        <p:spPr>
          <a:xfrm>
            <a:off x="545165" y="270329"/>
            <a:ext cx="11327521" cy="547443"/>
          </a:xfrm>
          <a:prstGeom prst="rect">
            <a:avLst/>
          </a:prstGeom>
        </p:spPr>
        <p:txBody>
          <a:bodyPr wrap="square" lIns="0" tIns="0" rIns="0" bIns="0" anchor="ctr">
            <a:noAutofit/>
          </a:bodyPr>
          <a:lstStyle>
            <a:lvl1pPr marL="0" indent="0" algn="l">
              <a:buNone/>
              <a:defRPr sz="4400" b="0" i="0" baseline="0">
                <a:solidFill>
                  <a:schemeClr val="tx1">
                    <a:lumMod val="65000"/>
                    <a:lumOff val="35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Subtext Goes Here</a:t>
            </a:r>
          </a:p>
        </p:txBody>
      </p:sp>
      <p:sp>
        <p:nvSpPr>
          <p:cNvPr id="5" name="Title 1"/>
          <p:cNvSpPr>
            <a:spLocks noGrp="1"/>
          </p:cNvSpPr>
          <p:nvPr>
            <p:ph type="title" hasCustomPrompt="1"/>
          </p:nvPr>
        </p:nvSpPr>
        <p:spPr>
          <a:xfrm>
            <a:off x="546085" y="817772"/>
            <a:ext cx="11325733" cy="474942"/>
          </a:xfrm>
          <a:prstGeom prst="rect">
            <a:avLst/>
          </a:prstGeom>
        </p:spPr>
        <p:txBody>
          <a:bodyPr wrap="none" lIns="0" tIns="0" rIns="0" bIns="0" anchor="ctr">
            <a:noAutofit/>
          </a:bodyPr>
          <a:lstStyle>
            <a:lvl1pPr algn="l">
              <a:lnSpc>
                <a:spcPct val="100000"/>
              </a:lnSpc>
              <a:defRPr sz="2000" b="0" i="0" baseline="0">
                <a:solidFill>
                  <a:schemeClr val="tx1">
                    <a:lumMod val="65000"/>
                    <a:lumOff val="35000"/>
                  </a:schemeClr>
                </a:solidFill>
                <a:latin typeface="Arial" panose="020B0604020202020204" pitchFamily="34" charset="0"/>
                <a:ea typeface="Batang" panose="02030600000101010101" pitchFamily="18" charset="-127"/>
                <a:cs typeface="Arial" panose="020B0604020202020204" pitchFamily="34" charset="0"/>
              </a:defRPr>
            </a:lvl1pPr>
          </a:lstStyle>
          <a:p>
            <a:r>
              <a:rPr lang="en-US" dirty="0"/>
              <a:t>Click To Edit Master</a:t>
            </a:r>
          </a:p>
        </p:txBody>
      </p:sp>
      <p:sp>
        <p:nvSpPr>
          <p:cNvPr id="8" name="Rectangle 7"/>
          <p:cNvSpPr/>
          <p:nvPr userDrawn="1"/>
        </p:nvSpPr>
        <p:spPr>
          <a:xfrm>
            <a:off x="0" y="188686"/>
            <a:ext cx="333828" cy="1146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0966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tmplLst>
          <p:tmpl lvl="1">
            <p:tnLst>
              <p:par>
                <p:cTn presetID="10" presetClass="entr" presetSubtype="0" fill="hold" nodeType="after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P spid="5" grpId="0"/>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2_Vertical Title and Text">
    <p:spTree>
      <p:nvGrpSpPr>
        <p:cNvPr id="1" name=""/>
        <p:cNvGrpSpPr/>
        <p:nvPr/>
      </p:nvGrpSpPr>
      <p:grpSpPr>
        <a:xfrm>
          <a:off x="0" y="0"/>
          <a:ext cx="0" cy="0"/>
          <a:chOff x="0" y="0"/>
          <a:chExt cx="0" cy="0"/>
        </a:xfrm>
      </p:grpSpPr>
      <p:sp>
        <p:nvSpPr>
          <p:cNvPr id="19" name="Oval 18"/>
          <p:cNvSpPr/>
          <p:nvPr userDrawn="1"/>
        </p:nvSpPr>
        <p:spPr>
          <a:xfrm>
            <a:off x="11482150" y="6234626"/>
            <a:ext cx="524662" cy="51973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スライド番号プレースホルダー 3"/>
          <p:cNvSpPr txBox="1">
            <a:spLocks/>
          </p:cNvSpPr>
          <p:nvPr userDrawn="1"/>
        </p:nvSpPr>
        <p:spPr>
          <a:xfrm>
            <a:off x="11392773" y="6311930"/>
            <a:ext cx="703417" cy="365125"/>
          </a:xfrm>
        </p:spPr>
        <p:txBody>
          <a:bodyPr anchor="ctr"/>
          <a:lstStyle>
            <a:defPPr>
              <a:defRPr lang="en-US"/>
            </a:defPPr>
            <a:lvl1pPr marL="0" algn="ctr" defTabSz="914400" rtl="0" eaLnBrk="1" latinLnBrk="0" hangingPunct="1">
              <a:defRPr sz="1800"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87164BF-D67A-46C0-81D2-5BAF67C00C80}" type="slidenum">
              <a:rPr lang="en-US" sz="1800" smtClean="0">
                <a:solidFill>
                  <a:schemeClr val="bg1"/>
                </a:solidFill>
              </a:rPr>
              <a:pPr algn="ctr"/>
              <a:t>‹#›</a:t>
            </a:fld>
            <a:endParaRPr lang="en-US" sz="1800" dirty="0">
              <a:solidFill>
                <a:schemeClr val="bg1"/>
              </a:solidFill>
            </a:endParaRPr>
          </a:p>
        </p:txBody>
      </p:sp>
      <p:sp>
        <p:nvSpPr>
          <p:cNvPr id="21" name="Text Placeholder 3"/>
          <p:cNvSpPr>
            <a:spLocks noGrp="1"/>
          </p:cNvSpPr>
          <p:nvPr>
            <p:ph type="body" sz="half" idx="2" hasCustomPrompt="1"/>
          </p:nvPr>
        </p:nvSpPr>
        <p:spPr>
          <a:xfrm>
            <a:off x="545165" y="270329"/>
            <a:ext cx="11327521" cy="547443"/>
          </a:xfrm>
          <a:prstGeom prst="rect">
            <a:avLst/>
          </a:prstGeom>
        </p:spPr>
        <p:txBody>
          <a:bodyPr wrap="square" lIns="0" tIns="0" rIns="0" bIns="0" anchor="ctr">
            <a:noAutofit/>
          </a:bodyPr>
          <a:lstStyle>
            <a:lvl1pPr marL="0" indent="0" algn="l">
              <a:buNone/>
              <a:defRPr sz="4400" b="0" i="0" baseline="0">
                <a:solidFill>
                  <a:schemeClr val="tx1">
                    <a:lumMod val="65000"/>
                    <a:lumOff val="35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Subtext Goes Here</a:t>
            </a:r>
          </a:p>
        </p:txBody>
      </p:sp>
      <p:sp>
        <p:nvSpPr>
          <p:cNvPr id="22" name="Title 1"/>
          <p:cNvSpPr>
            <a:spLocks noGrp="1"/>
          </p:cNvSpPr>
          <p:nvPr>
            <p:ph type="title" hasCustomPrompt="1"/>
          </p:nvPr>
        </p:nvSpPr>
        <p:spPr>
          <a:xfrm>
            <a:off x="546085" y="817772"/>
            <a:ext cx="11325733" cy="474942"/>
          </a:xfrm>
          <a:prstGeom prst="rect">
            <a:avLst/>
          </a:prstGeom>
        </p:spPr>
        <p:txBody>
          <a:bodyPr wrap="none" lIns="0" tIns="0" rIns="0" bIns="0" anchor="ctr">
            <a:noAutofit/>
          </a:bodyPr>
          <a:lstStyle>
            <a:lvl1pPr algn="l">
              <a:lnSpc>
                <a:spcPct val="100000"/>
              </a:lnSpc>
              <a:defRPr sz="2000" b="0" i="0" baseline="0">
                <a:solidFill>
                  <a:schemeClr val="tx1">
                    <a:lumMod val="65000"/>
                    <a:lumOff val="35000"/>
                  </a:schemeClr>
                </a:solidFill>
                <a:latin typeface="Arial" panose="020B0604020202020204" pitchFamily="34" charset="0"/>
                <a:ea typeface="Batang" panose="02030600000101010101" pitchFamily="18" charset="-127"/>
                <a:cs typeface="Arial" panose="020B0604020202020204" pitchFamily="34" charset="0"/>
              </a:defRPr>
            </a:lvl1pPr>
          </a:lstStyle>
          <a:p>
            <a:r>
              <a:rPr lang="en-US" dirty="0"/>
              <a:t>Click To Edit Master</a:t>
            </a:r>
          </a:p>
        </p:txBody>
      </p:sp>
      <p:sp>
        <p:nvSpPr>
          <p:cNvPr id="23" name="Rectangle 22"/>
          <p:cNvSpPr/>
          <p:nvPr userDrawn="1"/>
        </p:nvSpPr>
        <p:spPr>
          <a:xfrm>
            <a:off x="0" y="188686"/>
            <a:ext cx="333828" cy="1146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Picture Placeholder 31"/>
          <p:cNvSpPr>
            <a:spLocks noGrp="1"/>
          </p:cNvSpPr>
          <p:nvPr>
            <p:ph type="pic" sz="quarter" idx="10"/>
          </p:nvPr>
        </p:nvSpPr>
        <p:spPr>
          <a:xfrm>
            <a:off x="5234793" y="1840158"/>
            <a:ext cx="3496503" cy="2667622"/>
          </a:xfrm>
          <a:custGeom>
            <a:avLst/>
            <a:gdLst>
              <a:gd name="connsiteX0" fmla="*/ 1285875 w 3496503"/>
              <a:gd name="connsiteY0" fmla="*/ 0 h 2428875"/>
              <a:gd name="connsiteX1" fmla="*/ 3496503 w 3496503"/>
              <a:gd name="connsiteY1" fmla="*/ 8697 h 2428875"/>
              <a:gd name="connsiteX2" fmla="*/ 2211042 w 3496503"/>
              <a:gd name="connsiteY2" fmla="*/ 2420592 h 2428875"/>
              <a:gd name="connsiteX3" fmla="*/ 0 w 3496503"/>
              <a:gd name="connsiteY3" fmla="*/ 2428875 h 2428875"/>
            </a:gdLst>
            <a:ahLst/>
            <a:cxnLst>
              <a:cxn ang="0">
                <a:pos x="connsiteX0" y="connsiteY0"/>
              </a:cxn>
              <a:cxn ang="0">
                <a:pos x="connsiteX1" y="connsiteY1"/>
              </a:cxn>
              <a:cxn ang="0">
                <a:pos x="connsiteX2" y="connsiteY2"/>
              </a:cxn>
              <a:cxn ang="0">
                <a:pos x="connsiteX3" y="connsiteY3"/>
              </a:cxn>
            </a:cxnLst>
            <a:rect l="l" t="t" r="r" b="b"/>
            <a:pathLst>
              <a:path w="3496503" h="2428875">
                <a:moveTo>
                  <a:pt x="1285875" y="0"/>
                </a:moveTo>
                <a:lnTo>
                  <a:pt x="3496503" y="8697"/>
                </a:lnTo>
                <a:lnTo>
                  <a:pt x="2211042" y="2420592"/>
                </a:lnTo>
                <a:lnTo>
                  <a:pt x="0" y="2428875"/>
                </a:lnTo>
                <a:close/>
              </a:path>
            </a:pathLst>
          </a:custGeom>
        </p:spPr>
        <p:txBody>
          <a:bodyPr wrap="square">
            <a:noAutofit/>
          </a:bodyPr>
          <a:lstStyle>
            <a:lvl1pPr>
              <a:defRPr sz="1200"/>
            </a:lvl1pPr>
          </a:lstStyle>
          <a:p>
            <a:endParaRPr lang="en-US" dirty="0"/>
          </a:p>
        </p:txBody>
      </p:sp>
      <p:sp>
        <p:nvSpPr>
          <p:cNvPr id="33" name="Picture Placeholder 32"/>
          <p:cNvSpPr>
            <a:spLocks noGrp="1"/>
          </p:cNvSpPr>
          <p:nvPr>
            <p:ph type="pic" sz="quarter" idx="11"/>
          </p:nvPr>
        </p:nvSpPr>
        <p:spPr>
          <a:xfrm>
            <a:off x="2936484" y="1840158"/>
            <a:ext cx="3496503" cy="2667622"/>
          </a:xfrm>
          <a:custGeom>
            <a:avLst/>
            <a:gdLst>
              <a:gd name="connsiteX0" fmla="*/ 1285875 w 3496503"/>
              <a:gd name="connsiteY0" fmla="*/ 0 h 2428875"/>
              <a:gd name="connsiteX1" fmla="*/ 3496503 w 3496503"/>
              <a:gd name="connsiteY1" fmla="*/ 8697 h 2428875"/>
              <a:gd name="connsiteX2" fmla="*/ 2211042 w 3496503"/>
              <a:gd name="connsiteY2" fmla="*/ 2420592 h 2428875"/>
              <a:gd name="connsiteX3" fmla="*/ 0 w 3496503"/>
              <a:gd name="connsiteY3" fmla="*/ 2428875 h 2428875"/>
            </a:gdLst>
            <a:ahLst/>
            <a:cxnLst>
              <a:cxn ang="0">
                <a:pos x="connsiteX0" y="connsiteY0"/>
              </a:cxn>
              <a:cxn ang="0">
                <a:pos x="connsiteX1" y="connsiteY1"/>
              </a:cxn>
              <a:cxn ang="0">
                <a:pos x="connsiteX2" y="connsiteY2"/>
              </a:cxn>
              <a:cxn ang="0">
                <a:pos x="connsiteX3" y="connsiteY3"/>
              </a:cxn>
            </a:cxnLst>
            <a:rect l="l" t="t" r="r" b="b"/>
            <a:pathLst>
              <a:path w="3496503" h="2428875">
                <a:moveTo>
                  <a:pt x="1285875" y="0"/>
                </a:moveTo>
                <a:lnTo>
                  <a:pt x="3496503" y="8697"/>
                </a:lnTo>
                <a:lnTo>
                  <a:pt x="2211042" y="2420592"/>
                </a:lnTo>
                <a:lnTo>
                  <a:pt x="0" y="2428875"/>
                </a:lnTo>
                <a:close/>
              </a:path>
            </a:pathLst>
          </a:custGeom>
        </p:spPr>
        <p:txBody>
          <a:bodyPr wrap="square">
            <a:noAutofit/>
          </a:bodyPr>
          <a:lstStyle>
            <a:lvl1pPr>
              <a:defRPr sz="1200"/>
            </a:lvl1pPr>
          </a:lstStyle>
          <a:p>
            <a:endParaRPr lang="en-US" dirty="0"/>
          </a:p>
        </p:txBody>
      </p:sp>
      <p:sp>
        <p:nvSpPr>
          <p:cNvPr id="30" name="Picture Placeholder 29"/>
          <p:cNvSpPr>
            <a:spLocks noGrp="1"/>
          </p:cNvSpPr>
          <p:nvPr>
            <p:ph type="pic" sz="quarter" idx="12"/>
          </p:nvPr>
        </p:nvSpPr>
        <p:spPr>
          <a:xfrm>
            <a:off x="7533101" y="1840158"/>
            <a:ext cx="3496503" cy="2667622"/>
          </a:xfrm>
          <a:custGeom>
            <a:avLst/>
            <a:gdLst>
              <a:gd name="connsiteX0" fmla="*/ 1285875 w 3496503"/>
              <a:gd name="connsiteY0" fmla="*/ 0 h 2428875"/>
              <a:gd name="connsiteX1" fmla="*/ 3496503 w 3496503"/>
              <a:gd name="connsiteY1" fmla="*/ 8697 h 2428875"/>
              <a:gd name="connsiteX2" fmla="*/ 2211042 w 3496503"/>
              <a:gd name="connsiteY2" fmla="*/ 2420592 h 2428875"/>
              <a:gd name="connsiteX3" fmla="*/ 0 w 3496503"/>
              <a:gd name="connsiteY3" fmla="*/ 2428875 h 2428875"/>
            </a:gdLst>
            <a:ahLst/>
            <a:cxnLst>
              <a:cxn ang="0">
                <a:pos x="connsiteX0" y="connsiteY0"/>
              </a:cxn>
              <a:cxn ang="0">
                <a:pos x="connsiteX1" y="connsiteY1"/>
              </a:cxn>
              <a:cxn ang="0">
                <a:pos x="connsiteX2" y="connsiteY2"/>
              </a:cxn>
              <a:cxn ang="0">
                <a:pos x="connsiteX3" y="connsiteY3"/>
              </a:cxn>
            </a:cxnLst>
            <a:rect l="l" t="t" r="r" b="b"/>
            <a:pathLst>
              <a:path w="3496503" h="2428875">
                <a:moveTo>
                  <a:pt x="1285875" y="0"/>
                </a:moveTo>
                <a:lnTo>
                  <a:pt x="3496503" y="8697"/>
                </a:lnTo>
                <a:lnTo>
                  <a:pt x="2211042" y="2420592"/>
                </a:lnTo>
                <a:lnTo>
                  <a:pt x="0" y="2428875"/>
                </a:lnTo>
                <a:close/>
              </a:path>
            </a:pathLst>
          </a:custGeom>
        </p:spPr>
        <p:txBody>
          <a:bodyPr wrap="square">
            <a:noAutofit/>
          </a:bodyPr>
          <a:lstStyle>
            <a:lvl1pPr>
              <a:defRPr sz="1200"/>
            </a:lvl1pPr>
          </a:lstStyle>
          <a:p>
            <a:endParaRPr lang="en-US" dirty="0"/>
          </a:p>
        </p:txBody>
      </p:sp>
    </p:spTree>
    <p:extLst>
      <p:ext uri="{BB962C8B-B14F-4D97-AF65-F5344CB8AC3E}">
        <p14:creationId xmlns:p14="http://schemas.microsoft.com/office/powerpoint/2010/main" val="1504168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anim calcmode="lin" valueType="num">
                                      <p:cBhvr>
                                        <p:cTn id="8" dur="500" fill="hold"/>
                                        <p:tgtEl>
                                          <p:spTgt spid="22"/>
                                        </p:tgtEl>
                                        <p:attrNameLst>
                                          <p:attrName>ppt_x</p:attrName>
                                        </p:attrNameLst>
                                      </p:cBhvr>
                                      <p:tavLst>
                                        <p:tav tm="0">
                                          <p:val>
                                            <p:strVal val="#ppt_x"/>
                                          </p:val>
                                        </p:tav>
                                        <p:tav tm="100000">
                                          <p:val>
                                            <p:strVal val="#ppt_x"/>
                                          </p:val>
                                        </p:tav>
                                      </p:tavLst>
                                    </p:anim>
                                    <p:anim calcmode="lin" valueType="num">
                                      <p:cBhvr>
                                        <p:cTn id="9" dur="500" fill="hold"/>
                                        <p:tgtEl>
                                          <p:spTgt spid="2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21">
                                            <p:txEl>
                                              <p:pRg st="0" end="0"/>
                                            </p:txEl>
                                          </p:spTgt>
                                        </p:tgtEl>
                                        <p:attrNameLst>
                                          <p:attrName>style.visibility</p:attrName>
                                        </p:attrNameLst>
                                      </p:cBhvr>
                                      <p:to>
                                        <p:strVal val="visible"/>
                                      </p:to>
                                    </p:set>
                                    <p:animEffect transition="in" filter="fade">
                                      <p:cBhvr>
                                        <p:cTn id="13"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tmplLst>
          <p:tmpl lvl="1">
            <p:tnLst>
              <p:par>
                <p:cTn presetID="10" presetClass="entr" presetSubtype="0"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P spid="22"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3_Vertical Title and Text">
    <p:spTree>
      <p:nvGrpSpPr>
        <p:cNvPr id="1" name=""/>
        <p:cNvGrpSpPr/>
        <p:nvPr/>
      </p:nvGrpSpPr>
      <p:grpSpPr>
        <a:xfrm>
          <a:off x="0" y="0"/>
          <a:ext cx="0" cy="0"/>
          <a:chOff x="0" y="0"/>
          <a:chExt cx="0" cy="0"/>
        </a:xfrm>
      </p:grpSpPr>
      <p:sp>
        <p:nvSpPr>
          <p:cNvPr id="11" name="Picture Placeholder 10"/>
          <p:cNvSpPr>
            <a:spLocks noGrp="1"/>
          </p:cNvSpPr>
          <p:nvPr>
            <p:ph type="pic" sz="quarter" idx="12"/>
          </p:nvPr>
        </p:nvSpPr>
        <p:spPr>
          <a:xfrm>
            <a:off x="6009859" y="1790700"/>
            <a:ext cx="6182248" cy="4572000"/>
          </a:xfrm>
          <a:custGeom>
            <a:avLst/>
            <a:gdLst>
              <a:gd name="connsiteX0" fmla="*/ 6182140 w 6182248"/>
              <a:gd name="connsiteY0" fmla="*/ 0 h 5766352"/>
              <a:gd name="connsiteX1" fmla="*/ 6180795 w 6182248"/>
              <a:gd name="connsiteY1" fmla="*/ 5749062 h 5766352"/>
              <a:gd name="connsiteX2" fmla="*/ 0 w 6182248"/>
              <a:gd name="connsiteY2" fmla="*/ 5766352 h 5766352"/>
              <a:gd name="connsiteX3" fmla="*/ 1953010 w 6182248"/>
              <a:gd name="connsiteY3" fmla="*/ 1657 h 5766352"/>
            </a:gdLst>
            <a:ahLst/>
            <a:cxnLst>
              <a:cxn ang="0">
                <a:pos x="connsiteX0" y="connsiteY0"/>
              </a:cxn>
              <a:cxn ang="0">
                <a:pos x="connsiteX1" y="connsiteY1"/>
              </a:cxn>
              <a:cxn ang="0">
                <a:pos x="connsiteX2" y="connsiteY2"/>
              </a:cxn>
              <a:cxn ang="0">
                <a:pos x="connsiteX3" y="connsiteY3"/>
              </a:cxn>
            </a:cxnLst>
            <a:rect l="l" t="t" r="r" b="b"/>
            <a:pathLst>
              <a:path w="6182248" h="5766352">
                <a:moveTo>
                  <a:pt x="6182140" y="0"/>
                </a:moveTo>
                <a:cubicBezTo>
                  <a:pt x="6177722" y="1917148"/>
                  <a:pt x="6185213" y="3831914"/>
                  <a:pt x="6180795" y="5749062"/>
                </a:cubicBezTo>
                <a:lnTo>
                  <a:pt x="0" y="5766352"/>
                </a:lnTo>
                <a:lnTo>
                  <a:pt x="1953010" y="1657"/>
                </a:lnTo>
                <a:close/>
              </a:path>
            </a:pathLst>
          </a:custGeom>
        </p:spPr>
        <p:txBody>
          <a:bodyPr wrap="square">
            <a:noAutofit/>
          </a:bodyPr>
          <a:lstStyle>
            <a:lvl1pPr algn="r" rtl="1">
              <a:defRPr sz="1200"/>
            </a:lvl1pPr>
          </a:lstStyle>
          <a:p>
            <a:endParaRPr lang="en-US" dirty="0"/>
          </a:p>
        </p:txBody>
      </p:sp>
      <p:sp>
        <p:nvSpPr>
          <p:cNvPr id="13" name="Text Placeholder 3"/>
          <p:cNvSpPr>
            <a:spLocks noGrp="1"/>
          </p:cNvSpPr>
          <p:nvPr>
            <p:ph type="body" sz="half" idx="2" hasCustomPrompt="1"/>
          </p:nvPr>
        </p:nvSpPr>
        <p:spPr>
          <a:xfrm>
            <a:off x="545165" y="270329"/>
            <a:ext cx="11327521" cy="547443"/>
          </a:xfrm>
          <a:prstGeom prst="rect">
            <a:avLst/>
          </a:prstGeom>
        </p:spPr>
        <p:txBody>
          <a:bodyPr wrap="square" lIns="0" tIns="0" rIns="0" bIns="0" anchor="ctr">
            <a:noAutofit/>
          </a:bodyPr>
          <a:lstStyle>
            <a:lvl1pPr marL="0" indent="0" algn="l">
              <a:buNone/>
              <a:defRPr sz="4400" b="0" i="0" baseline="0">
                <a:solidFill>
                  <a:schemeClr val="tx1">
                    <a:lumMod val="65000"/>
                    <a:lumOff val="35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Subtext Goes Here</a:t>
            </a:r>
          </a:p>
        </p:txBody>
      </p:sp>
      <p:sp>
        <p:nvSpPr>
          <p:cNvPr id="14" name="Title 1"/>
          <p:cNvSpPr>
            <a:spLocks noGrp="1"/>
          </p:cNvSpPr>
          <p:nvPr>
            <p:ph type="title" hasCustomPrompt="1"/>
          </p:nvPr>
        </p:nvSpPr>
        <p:spPr>
          <a:xfrm>
            <a:off x="546085" y="817772"/>
            <a:ext cx="11325733" cy="474942"/>
          </a:xfrm>
          <a:prstGeom prst="rect">
            <a:avLst/>
          </a:prstGeom>
        </p:spPr>
        <p:txBody>
          <a:bodyPr wrap="none" lIns="0" tIns="0" rIns="0" bIns="0" anchor="ctr">
            <a:noAutofit/>
          </a:bodyPr>
          <a:lstStyle>
            <a:lvl1pPr algn="l">
              <a:lnSpc>
                <a:spcPct val="100000"/>
              </a:lnSpc>
              <a:defRPr sz="2000" b="0" i="0" baseline="0">
                <a:solidFill>
                  <a:schemeClr val="tx1">
                    <a:lumMod val="65000"/>
                    <a:lumOff val="35000"/>
                  </a:schemeClr>
                </a:solidFill>
                <a:latin typeface="Arial" panose="020B0604020202020204" pitchFamily="34" charset="0"/>
                <a:ea typeface="Batang" panose="02030600000101010101" pitchFamily="18" charset="-127"/>
                <a:cs typeface="Arial" panose="020B0604020202020204" pitchFamily="34" charset="0"/>
              </a:defRPr>
            </a:lvl1pPr>
          </a:lstStyle>
          <a:p>
            <a:r>
              <a:rPr lang="en-US" dirty="0"/>
              <a:t>Click To Edit Master</a:t>
            </a:r>
          </a:p>
        </p:txBody>
      </p:sp>
      <p:sp>
        <p:nvSpPr>
          <p:cNvPr id="15" name="Rectangle 14"/>
          <p:cNvSpPr/>
          <p:nvPr userDrawn="1"/>
        </p:nvSpPr>
        <p:spPr>
          <a:xfrm>
            <a:off x="0" y="188686"/>
            <a:ext cx="333828" cy="1146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65318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anim calcmode="lin" valueType="num">
                                      <p:cBhvr>
                                        <p:cTn id="8" dur="500" fill="hold"/>
                                        <p:tgtEl>
                                          <p:spTgt spid="14"/>
                                        </p:tgtEl>
                                        <p:attrNameLst>
                                          <p:attrName>ppt_x</p:attrName>
                                        </p:attrNameLst>
                                      </p:cBhvr>
                                      <p:tavLst>
                                        <p:tav tm="0">
                                          <p:val>
                                            <p:strVal val="#ppt_x"/>
                                          </p:val>
                                        </p:tav>
                                        <p:tav tm="100000">
                                          <p:val>
                                            <p:strVal val="#ppt_x"/>
                                          </p:val>
                                        </p:tav>
                                      </p:tavLst>
                                    </p:anim>
                                    <p:anim calcmode="lin" valueType="num">
                                      <p:cBhvr>
                                        <p:cTn id="9" dur="500" fill="hold"/>
                                        <p:tgtEl>
                                          <p:spTgt spid="1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3">
                                            <p:txEl>
                                              <p:pRg st="0" end="0"/>
                                            </p:txEl>
                                          </p:spTgt>
                                        </p:tgtEl>
                                        <p:attrNameLst>
                                          <p:attrName>style.visibility</p:attrName>
                                        </p:attrNameLst>
                                      </p:cBhvr>
                                      <p:to>
                                        <p:strVal val="visible"/>
                                      </p:to>
                                    </p:set>
                                    <p:animEffect transition="in" filter="fade">
                                      <p:cBhvr>
                                        <p:cTn id="13"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tmplLst>
          <p:tmpl lvl="1">
            <p:tnLst>
              <p:par>
                <p:cTn presetID="10" presetClass="entr" presetSubtype="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4" grpId="0"/>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4_Vertical Title and Text">
    <p:spTree>
      <p:nvGrpSpPr>
        <p:cNvPr id="1" name=""/>
        <p:cNvGrpSpPr/>
        <p:nvPr/>
      </p:nvGrpSpPr>
      <p:grpSpPr>
        <a:xfrm>
          <a:off x="0" y="0"/>
          <a:ext cx="0" cy="0"/>
          <a:chOff x="0" y="0"/>
          <a:chExt cx="0" cy="0"/>
        </a:xfrm>
      </p:grpSpPr>
      <p:sp>
        <p:nvSpPr>
          <p:cNvPr id="42" name="Picture Placeholder 41"/>
          <p:cNvSpPr>
            <a:spLocks noGrp="1"/>
          </p:cNvSpPr>
          <p:nvPr>
            <p:ph type="pic" sz="quarter" idx="10"/>
          </p:nvPr>
        </p:nvSpPr>
        <p:spPr>
          <a:xfrm>
            <a:off x="2603683" y="466213"/>
            <a:ext cx="3496503" cy="2895373"/>
          </a:xfrm>
          <a:custGeom>
            <a:avLst/>
            <a:gdLst>
              <a:gd name="connsiteX0" fmla="*/ 1285875 w 3496503"/>
              <a:gd name="connsiteY0" fmla="*/ 0 h 2895373"/>
              <a:gd name="connsiteX1" fmla="*/ 3496503 w 3496503"/>
              <a:gd name="connsiteY1" fmla="*/ 10368 h 2895373"/>
              <a:gd name="connsiteX2" fmla="*/ 2211042 w 3496503"/>
              <a:gd name="connsiteY2" fmla="*/ 2885499 h 2895373"/>
              <a:gd name="connsiteX3" fmla="*/ 0 w 3496503"/>
              <a:gd name="connsiteY3" fmla="*/ 2895373 h 2895373"/>
            </a:gdLst>
            <a:ahLst/>
            <a:cxnLst>
              <a:cxn ang="0">
                <a:pos x="connsiteX0" y="connsiteY0"/>
              </a:cxn>
              <a:cxn ang="0">
                <a:pos x="connsiteX1" y="connsiteY1"/>
              </a:cxn>
              <a:cxn ang="0">
                <a:pos x="connsiteX2" y="connsiteY2"/>
              </a:cxn>
              <a:cxn ang="0">
                <a:pos x="connsiteX3" y="connsiteY3"/>
              </a:cxn>
            </a:cxnLst>
            <a:rect l="l" t="t" r="r" b="b"/>
            <a:pathLst>
              <a:path w="3496503" h="2895373">
                <a:moveTo>
                  <a:pt x="1285875" y="0"/>
                </a:moveTo>
                <a:lnTo>
                  <a:pt x="3496503" y="10368"/>
                </a:lnTo>
                <a:lnTo>
                  <a:pt x="2211042" y="2885499"/>
                </a:lnTo>
                <a:lnTo>
                  <a:pt x="0" y="2895373"/>
                </a:lnTo>
                <a:close/>
              </a:path>
            </a:pathLst>
          </a:custGeom>
        </p:spPr>
        <p:txBody>
          <a:bodyPr wrap="square">
            <a:noAutofit/>
          </a:bodyPr>
          <a:lstStyle>
            <a:lvl1pPr algn="r" rtl="1">
              <a:defRPr sz="1100"/>
            </a:lvl1pPr>
          </a:lstStyle>
          <a:p>
            <a:endParaRPr lang="en-US" dirty="0"/>
          </a:p>
        </p:txBody>
      </p:sp>
      <p:sp>
        <p:nvSpPr>
          <p:cNvPr id="43" name="Picture Placeholder 42"/>
          <p:cNvSpPr>
            <a:spLocks noGrp="1"/>
          </p:cNvSpPr>
          <p:nvPr>
            <p:ph type="pic" sz="quarter" idx="11"/>
          </p:nvPr>
        </p:nvSpPr>
        <p:spPr>
          <a:xfrm>
            <a:off x="4965929" y="466213"/>
            <a:ext cx="3496503" cy="2895373"/>
          </a:xfrm>
          <a:custGeom>
            <a:avLst/>
            <a:gdLst>
              <a:gd name="connsiteX0" fmla="*/ 1285875 w 3496503"/>
              <a:gd name="connsiteY0" fmla="*/ 0 h 2895373"/>
              <a:gd name="connsiteX1" fmla="*/ 3496503 w 3496503"/>
              <a:gd name="connsiteY1" fmla="*/ 10368 h 2895373"/>
              <a:gd name="connsiteX2" fmla="*/ 2211042 w 3496503"/>
              <a:gd name="connsiteY2" fmla="*/ 2885499 h 2895373"/>
              <a:gd name="connsiteX3" fmla="*/ 0 w 3496503"/>
              <a:gd name="connsiteY3" fmla="*/ 2895373 h 2895373"/>
            </a:gdLst>
            <a:ahLst/>
            <a:cxnLst>
              <a:cxn ang="0">
                <a:pos x="connsiteX0" y="connsiteY0"/>
              </a:cxn>
              <a:cxn ang="0">
                <a:pos x="connsiteX1" y="connsiteY1"/>
              </a:cxn>
              <a:cxn ang="0">
                <a:pos x="connsiteX2" y="connsiteY2"/>
              </a:cxn>
              <a:cxn ang="0">
                <a:pos x="connsiteX3" y="connsiteY3"/>
              </a:cxn>
            </a:cxnLst>
            <a:rect l="l" t="t" r="r" b="b"/>
            <a:pathLst>
              <a:path w="3496503" h="2895373">
                <a:moveTo>
                  <a:pt x="1285875" y="0"/>
                </a:moveTo>
                <a:lnTo>
                  <a:pt x="3496503" y="10368"/>
                </a:lnTo>
                <a:lnTo>
                  <a:pt x="2211042" y="2885499"/>
                </a:lnTo>
                <a:lnTo>
                  <a:pt x="0" y="2895373"/>
                </a:lnTo>
                <a:close/>
              </a:path>
            </a:pathLst>
          </a:custGeom>
        </p:spPr>
        <p:txBody>
          <a:bodyPr wrap="square">
            <a:noAutofit/>
          </a:bodyPr>
          <a:lstStyle>
            <a:lvl1pPr algn="r" rtl="1">
              <a:defRPr sz="1100"/>
            </a:lvl1pPr>
          </a:lstStyle>
          <a:p>
            <a:endParaRPr lang="en-US" dirty="0"/>
          </a:p>
        </p:txBody>
      </p:sp>
      <p:sp>
        <p:nvSpPr>
          <p:cNvPr id="44" name="Picture Placeholder 43"/>
          <p:cNvSpPr>
            <a:spLocks noGrp="1"/>
          </p:cNvSpPr>
          <p:nvPr>
            <p:ph type="pic" sz="quarter" idx="12"/>
          </p:nvPr>
        </p:nvSpPr>
        <p:spPr>
          <a:xfrm>
            <a:off x="7328175" y="466213"/>
            <a:ext cx="3496503" cy="2895373"/>
          </a:xfrm>
          <a:custGeom>
            <a:avLst/>
            <a:gdLst>
              <a:gd name="connsiteX0" fmla="*/ 1285875 w 3496503"/>
              <a:gd name="connsiteY0" fmla="*/ 0 h 2895373"/>
              <a:gd name="connsiteX1" fmla="*/ 3496503 w 3496503"/>
              <a:gd name="connsiteY1" fmla="*/ 10368 h 2895373"/>
              <a:gd name="connsiteX2" fmla="*/ 2211042 w 3496503"/>
              <a:gd name="connsiteY2" fmla="*/ 2885499 h 2895373"/>
              <a:gd name="connsiteX3" fmla="*/ 0 w 3496503"/>
              <a:gd name="connsiteY3" fmla="*/ 2895373 h 2895373"/>
            </a:gdLst>
            <a:ahLst/>
            <a:cxnLst>
              <a:cxn ang="0">
                <a:pos x="connsiteX0" y="connsiteY0"/>
              </a:cxn>
              <a:cxn ang="0">
                <a:pos x="connsiteX1" y="connsiteY1"/>
              </a:cxn>
              <a:cxn ang="0">
                <a:pos x="connsiteX2" y="connsiteY2"/>
              </a:cxn>
              <a:cxn ang="0">
                <a:pos x="connsiteX3" y="connsiteY3"/>
              </a:cxn>
            </a:cxnLst>
            <a:rect l="l" t="t" r="r" b="b"/>
            <a:pathLst>
              <a:path w="3496503" h="2895373">
                <a:moveTo>
                  <a:pt x="1285875" y="0"/>
                </a:moveTo>
                <a:lnTo>
                  <a:pt x="3496503" y="10368"/>
                </a:lnTo>
                <a:lnTo>
                  <a:pt x="2211042" y="2885499"/>
                </a:lnTo>
                <a:lnTo>
                  <a:pt x="0" y="2895373"/>
                </a:lnTo>
                <a:close/>
              </a:path>
            </a:pathLst>
          </a:custGeom>
        </p:spPr>
        <p:txBody>
          <a:bodyPr wrap="square">
            <a:noAutofit/>
          </a:bodyPr>
          <a:lstStyle>
            <a:lvl1pPr algn="r" rtl="1">
              <a:defRPr sz="1100"/>
            </a:lvl1pPr>
          </a:lstStyle>
          <a:p>
            <a:endParaRPr lang="en-US" dirty="0"/>
          </a:p>
        </p:txBody>
      </p:sp>
      <p:sp>
        <p:nvSpPr>
          <p:cNvPr id="45" name="Picture Placeholder 44"/>
          <p:cNvSpPr>
            <a:spLocks noGrp="1"/>
          </p:cNvSpPr>
          <p:nvPr>
            <p:ph type="pic" sz="quarter" idx="13"/>
          </p:nvPr>
        </p:nvSpPr>
        <p:spPr>
          <a:xfrm>
            <a:off x="9690419" y="466213"/>
            <a:ext cx="2514833" cy="2895373"/>
          </a:xfrm>
          <a:custGeom>
            <a:avLst/>
            <a:gdLst>
              <a:gd name="connsiteX0" fmla="*/ 1285875 w 2514833"/>
              <a:gd name="connsiteY0" fmla="*/ 0 h 2895373"/>
              <a:gd name="connsiteX1" fmla="*/ 2514833 w 2514833"/>
              <a:gd name="connsiteY1" fmla="*/ 10865 h 2895373"/>
              <a:gd name="connsiteX2" fmla="*/ 2492056 w 2514833"/>
              <a:gd name="connsiteY2" fmla="*/ 2243650 h 2895373"/>
              <a:gd name="connsiteX3" fmla="*/ 2211042 w 2514833"/>
              <a:gd name="connsiteY3" fmla="*/ 2885499 h 2895373"/>
              <a:gd name="connsiteX4" fmla="*/ 0 w 2514833"/>
              <a:gd name="connsiteY4" fmla="*/ 2895373 h 289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833" h="2895373">
                <a:moveTo>
                  <a:pt x="1285875" y="0"/>
                </a:moveTo>
                <a:lnTo>
                  <a:pt x="2514833" y="10865"/>
                </a:lnTo>
                <a:lnTo>
                  <a:pt x="2492056" y="2243650"/>
                </a:lnTo>
                <a:lnTo>
                  <a:pt x="2211042" y="2885499"/>
                </a:lnTo>
                <a:lnTo>
                  <a:pt x="0" y="2895373"/>
                </a:lnTo>
                <a:close/>
              </a:path>
            </a:pathLst>
          </a:custGeom>
        </p:spPr>
        <p:txBody>
          <a:bodyPr wrap="square">
            <a:noAutofit/>
          </a:bodyPr>
          <a:lstStyle>
            <a:lvl1pPr algn="r" rtl="1">
              <a:defRPr sz="1100"/>
            </a:lvl1pPr>
          </a:lstStyle>
          <a:p>
            <a:endParaRPr lang="en-US" dirty="0"/>
          </a:p>
        </p:txBody>
      </p:sp>
      <p:sp>
        <p:nvSpPr>
          <p:cNvPr id="41" name="Picture Placeholder 40"/>
          <p:cNvSpPr>
            <a:spLocks noGrp="1"/>
          </p:cNvSpPr>
          <p:nvPr>
            <p:ph type="pic" sz="quarter" idx="14"/>
          </p:nvPr>
        </p:nvSpPr>
        <p:spPr>
          <a:xfrm>
            <a:off x="8374958" y="3467327"/>
            <a:ext cx="3496503" cy="2895373"/>
          </a:xfrm>
          <a:custGeom>
            <a:avLst/>
            <a:gdLst>
              <a:gd name="connsiteX0" fmla="*/ 1285875 w 3496503"/>
              <a:gd name="connsiteY0" fmla="*/ 0 h 2895373"/>
              <a:gd name="connsiteX1" fmla="*/ 3496503 w 3496503"/>
              <a:gd name="connsiteY1" fmla="*/ 10367 h 2895373"/>
              <a:gd name="connsiteX2" fmla="*/ 2211042 w 3496503"/>
              <a:gd name="connsiteY2" fmla="*/ 2885499 h 2895373"/>
              <a:gd name="connsiteX3" fmla="*/ 0 w 3496503"/>
              <a:gd name="connsiteY3" fmla="*/ 2895373 h 2895373"/>
            </a:gdLst>
            <a:ahLst/>
            <a:cxnLst>
              <a:cxn ang="0">
                <a:pos x="connsiteX0" y="connsiteY0"/>
              </a:cxn>
              <a:cxn ang="0">
                <a:pos x="connsiteX1" y="connsiteY1"/>
              </a:cxn>
              <a:cxn ang="0">
                <a:pos x="connsiteX2" y="connsiteY2"/>
              </a:cxn>
              <a:cxn ang="0">
                <a:pos x="connsiteX3" y="connsiteY3"/>
              </a:cxn>
            </a:cxnLst>
            <a:rect l="l" t="t" r="r" b="b"/>
            <a:pathLst>
              <a:path w="3496503" h="2895373">
                <a:moveTo>
                  <a:pt x="1285875" y="0"/>
                </a:moveTo>
                <a:lnTo>
                  <a:pt x="3496503" y="10367"/>
                </a:lnTo>
                <a:lnTo>
                  <a:pt x="2211042" y="2885499"/>
                </a:lnTo>
                <a:lnTo>
                  <a:pt x="0" y="2895373"/>
                </a:lnTo>
                <a:close/>
              </a:path>
            </a:pathLst>
          </a:custGeom>
        </p:spPr>
        <p:txBody>
          <a:bodyPr wrap="square">
            <a:noAutofit/>
          </a:bodyPr>
          <a:lstStyle>
            <a:lvl1pPr algn="r" rtl="1">
              <a:defRPr sz="1100"/>
            </a:lvl1pPr>
          </a:lstStyle>
          <a:p>
            <a:endParaRPr lang="en-US" dirty="0"/>
          </a:p>
        </p:txBody>
      </p:sp>
      <p:sp>
        <p:nvSpPr>
          <p:cNvPr id="40" name="Picture Placeholder 39"/>
          <p:cNvSpPr>
            <a:spLocks noGrp="1"/>
          </p:cNvSpPr>
          <p:nvPr>
            <p:ph type="pic" sz="quarter" idx="15"/>
          </p:nvPr>
        </p:nvSpPr>
        <p:spPr>
          <a:xfrm>
            <a:off x="6012712" y="3467327"/>
            <a:ext cx="3496503" cy="2895373"/>
          </a:xfrm>
          <a:custGeom>
            <a:avLst/>
            <a:gdLst>
              <a:gd name="connsiteX0" fmla="*/ 1285875 w 3496503"/>
              <a:gd name="connsiteY0" fmla="*/ 0 h 2895373"/>
              <a:gd name="connsiteX1" fmla="*/ 3496503 w 3496503"/>
              <a:gd name="connsiteY1" fmla="*/ 10367 h 2895373"/>
              <a:gd name="connsiteX2" fmla="*/ 2211042 w 3496503"/>
              <a:gd name="connsiteY2" fmla="*/ 2885499 h 2895373"/>
              <a:gd name="connsiteX3" fmla="*/ 0 w 3496503"/>
              <a:gd name="connsiteY3" fmla="*/ 2895373 h 2895373"/>
            </a:gdLst>
            <a:ahLst/>
            <a:cxnLst>
              <a:cxn ang="0">
                <a:pos x="connsiteX0" y="connsiteY0"/>
              </a:cxn>
              <a:cxn ang="0">
                <a:pos x="connsiteX1" y="connsiteY1"/>
              </a:cxn>
              <a:cxn ang="0">
                <a:pos x="connsiteX2" y="connsiteY2"/>
              </a:cxn>
              <a:cxn ang="0">
                <a:pos x="connsiteX3" y="connsiteY3"/>
              </a:cxn>
            </a:cxnLst>
            <a:rect l="l" t="t" r="r" b="b"/>
            <a:pathLst>
              <a:path w="3496503" h="2895373">
                <a:moveTo>
                  <a:pt x="1285875" y="0"/>
                </a:moveTo>
                <a:lnTo>
                  <a:pt x="3496503" y="10367"/>
                </a:lnTo>
                <a:lnTo>
                  <a:pt x="2211042" y="2885499"/>
                </a:lnTo>
                <a:lnTo>
                  <a:pt x="0" y="2895373"/>
                </a:lnTo>
                <a:close/>
              </a:path>
            </a:pathLst>
          </a:custGeom>
        </p:spPr>
        <p:txBody>
          <a:bodyPr wrap="square">
            <a:noAutofit/>
          </a:bodyPr>
          <a:lstStyle>
            <a:lvl1pPr algn="r" rtl="1">
              <a:defRPr sz="1100"/>
            </a:lvl1pPr>
          </a:lstStyle>
          <a:p>
            <a:endParaRPr lang="en-US" dirty="0"/>
          </a:p>
        </p:txBody>
      </p:sp>
      <p:sp>
        <p:nvSpPr>
          <p:cNvPr id="39" name="Picture Placeholder 38"/>
          <p:cNvSpPr>
            <a:spLocks noGrp="1"/>
          </p:cNvSpPr>
          <p:nvPr>
            <p:ph type="pic" sz="quarter" idx="16"/>
          </p:nvPr>
        </p:nvSpPr>
        <p:spPr>
          <a:xfrm>
            <a:off x="3650467" y="3467327"/>
            <a:ext cx="3496503" cy="2895373"/>
          </a:xfrm>
          <a:custGeom>
            <a:avLst/>
            <a:gdLst>
              <a:gd name="connsiteX0" fmla="*/ 1285875 w 3496503"/>
              <a:gd name="connsiteY0" fmla="*/ 0 h 2895373"/>
              <a:gd name="connsiteX1" fmla="*/ 3496503 w 3496503"/>
              <a:gd name="connsiteY1" fmla="*/ 10367 h 2895373"/>
              <a:gd name="connsiteX2" fmla="*/ 2211042 w 3496503"/>
              <a:gd name="connsiteY2" fmla="*/ 2885499 h 2895373"/>
              <a:gd name="connsiteX3" fmla="*/ 0 w 3496503"/>
              <a:gd name="connsiteY3" fmla="*/ 2895373 h 2895373"/>
            </a:gdLst>
            <a:ahLst/>
            <a:cxnLst>
              <a:cxn ang="0">
                <a:pos x="connsiteX0" y="connsiteY0"/>
              </a:cxn>
              <a:cxn ang="0">
                <a:pos x="connsiteX1" y="connsiteY1"/>
              </a:cxn>
              <a:cxn ang="0">
                <a:pos x="connsiteX2" y="connsiteY2"/>
              </a:cxn>
              <a:cxn ang="0">
                <a:pos x="connsiteX3" y="connsiteY3"/>
              </a:cxn>
            </a:cxnLst>
            <a:rect l="l" t="t" r="r" b="b"/>
            <a:pathLst>
              <a:path w="3496503" h="2895373">
                <a:moveTo>
                  <a:pt x="1285875" y="0"/>
                </a:moveTo>
                <a:lnTo>
                  <a:pt x="3496503" y="10367"/>
                </a:lnTo>
                <a:lnTo>
                  <a:pt x="2211042" y="2885499"/>
                </a:lnTo>
                <a:lnTo>
                  <a:pt x="0" y="2895373"/>
                </a:lnTo>
                <a:close/>
              </a:path>
            </a:pathLst>
          </a:custGeom>
        </p:spPr>
        <p:txBody>
          <a:bodyPr wrap="square">
            <a:noAutofit/>
          </a:bodyPr>
          <a:lstStyle>
            <a:lvl1pPr algn="r" rtl="1">
              <a:defRPr sz="1100"/>
            </a:lvl1pPr>
          </a:lstStyle>
          <a:p>
            <a:endParaRPr lang="en-US" dirty="0"/>
          </a:p>
        </p:txBody>
      </p:sp>
      <p:sp>
        <p:nvSpPr>
          <p:cNvPr id="38" name="Picture Placeholder 37"/>
          <p:cNvSpPr>
            <a:spLocks noGrp="1"/>
          </p:cNvSpPr>
          <p:nvPr>
            <p:ph type="pic" sz="quarter" idx="17"/>
          </p:nvPr>
        </p:nvSpPr>
        <p:spPr>
          <a:xfrm>
            <a:off x="1288222" y="3467327"/>
            <a:ext cx="3496503" cy="2895373"/>
          </a:xfrm>
          <a:custGeom>
            <a:avLst/>
            <a:gdLst>
              <a:gd name="connsiteX0" fmla="*/ 1285875 w 3496503"/>
              <a:gd name="connsiteY0" fmla="*/ 0 h 2895373"/>
              <a:gd name="connsiteX1" fmla="*/ 3496503 w 3496503"/>
              <a:gd name="connsiteY1" fmla="*/ 10367 h 2895373"/>
              <a:gd name="connsiteX2" fmla="*/ 2211042 w 3496503"/>
              <a:gd name="connsiteY2" fmla="*/ 2885499 h 2895373"/>
              <a:gd name="connsiteX3" fmla="*/ 0 w 3496503"/>
              <a:gd name="connsiteY3" fmla="*/ 2895373 h 2895373"/>
            </a:gdLst>
            <a:ahLst/>
            <a:cxnLst>
              <a:cxn ang="0">
                <a:pos x="connsiteX0" y="connsiteY0"/>
              </a:cxn>
              <a:cxn ang="0">
                <a:pos x="connsiteX1" y="connsiteY1"/>
              </a:cxn>
              <a:cxn ang="0">
                <a:pos x="connsiteX2" y="connsiteY2"/>
              </a:cxn>
              <a:cxn ang="0">
                <a:pos x="connsiteX3" y="connsiteY3"/>
              </a:cxn>
            </a:cxnLst>
            <a:rect l="l" t="t" r="r" b="b"/>
            <a:pathLst>
              <a:path w="3496503" h="2895373">
                <a:moveTo>
                  <a:pt x="1285875" y="0"/>
                </a:moveTo>
                <a:lnTo>
                  <a:pt x="3496503" y="10367"/>
                </a:lnTo>
                <a:lnTo>
                  <a:pt x="2211042" y="2885499"/>
                </a:lnTo>
                <a:lnTo>
                  <a:pt x="0" y="2895373"/>
                </a:lnTo>
                <a:close/>
              </a:path>
            </a:pathLst>
          </a:custGeom>
        </p:spPr>
        <p:txBody>
          <a:bodyPr wrap="square">
            <a:noAutofit/>
          </a:bodyPr>
          <a:lstStyle>
            <a:lvl1pPr algn="r" rtl="1">
              <a:defRPr sz="1100"/>
            </a:lvl1pPr>
          </a:lstStyle>
          <a:p>
            <a:endParaRPr lang="en-US" dirty="0"/>
          </a:p>
        </p:txBody>
      </p:sp>
      <p:sp>
        <p:nvSpPr>
          <p:cNvPr id="37" name="Picture Placeholder 36"/>
          <p:cNvSpPr>
            <a:spLocks noGrp="1"/>
          </p:cNvSpPr>
          <p:nvPr>
            <p:ph type="pic" sz="quarter" idx="18"/>
          </p:nvPr>
        </p:nvSpPr>
        <p:spPr>
          <a:xfrm>
            <a:off x="-2381" y="3467327"/>
            <a:ext cx="2424861" cy="2885848"/>
          </a:xfrm>
          <a:custGeom>
            <a:avLst/>
            <a:gdLst>
              <a:gd name="connsiteX0" fmla="*/ 214233 w 2424861"/>
              <a:gd name="connsiteY0" fmla="*/ 0 h 2885848"/>
              <a:gd name="connsiteX1" fmla="*/ 2424861 w 2424861"/>
              <a:gd name="connsiteY1" fmla="*/ 10367 h 2885848"/>
              <a:gd name="connsiteX2" fmla="*/ 1139400 w 2424861"/>
              <a:gd name="connsiteY2" fmla="*/ 2885500 h 2885848"/>
              <a:gd name="connsiteX3" fmla="*/ 0 w 2424861"/>
              <a:gd name="connsiteY3" fmla="*/ 2885848 h 2885848"/>
              <a:gd name="connsiteX4" fmla="*/ 2381 w 2424861"/>
              <a:gd name="connsiteY4" fmla="*/ 468879 h 28858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4861" h="2885848">
                <a:moveTo>
                  <a:pt x="214233" y="0"/>
                </a:moveTo>
                <a:lnTo>
                  <a:pt x="2424861" y="10367"/>
                </a:lnTo>
                <a:lnTo>
                  <a:pt x="1139400" y="2885500"/>
                </a:lnTo>
                <a:lnTo>
                  <a:pt x="0" y="2885848"/>
                </a:lnTo>
                <a:cubicBezTo>
                  <a:pt x="794" y="2080192"/>
                  <a:pt x="1587" y="1274536"/>
                  <a:pt x="2381" y="468879"/>
                </a:cubicBezTo>
                <a:close/>
              </a:path>
            </a:pathLst>
          </a:custGeom>
        </p:spPr>
        <p:txBody>
          <a:bodyPr wrap="square">
            <a:noAutofit/>
          </a:bodyPr>
          <a:lstStyle>
            <a:lvl1pPr algn="r" rtl="1">
              <a:defRPr sz="1100"/>
            </a:lvl1pPr>
          </a:lstStyle>
          <a:p>
            <a:endParaRPr lang="en-US" dirty="0"/>
          </a:p>
        </p:txBody>
      </p:sp>
    </p:spTree>
    <p:extLst>
      <p:ext uri="{BB962C8B-B14F-4D97-AF65-F5344CB8AC3E}">
        <p14:creationId xmlns:p14="http://schemas.microsoft.com/office/powerpoint/2010/main" val="24127067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0_3 Images - Horizontal">
    <p:bg>
      <p:bgPr>
        <a:solidFill>
          <a:schemeClr val="bg1"/>
        </a:solidFill>
        <a:effectLst/>
      </p:bgPr>
    </p:bg>
    <p:spTree>
      <p:nvGrpSpPr>
        <p:cNvPr id="1" name=""/>
        <p:cNvGrpSpPr/>
        <p:nvPr/>
      </p:nvGrpSpPr>
      <p:grpSpPr>
        <a:xfrm>
          <a:off x="0" y="0"/>
          <a:ext cx="0" cy="0"/>
          <a:chOff x="0" y="0"/>
          <a:chExt cx="0" cy="0"/>
        </a:xfrm>
      </p:grpSpPr>
      <p:sp>
        <p:nvSpPr>
          <p:cNvPr id="6" name="Oval 5"/>
          <p:cNvSpPr/>
          <p:nvPr userDrawn="1"/>
        </p:nvSpPr>
        <p:spPr>
          <a:xfrm>
            <a:off x="11482150" y="6234626"/>
            <a:ext cx="524662" cy="51973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スライド番号プレースホルダー 3"/>
          <p:cNvSpPr txBox="1">
            <a:spLocks/>
          </p:cNvSpPr>
          <p:nvPr userDrawn="1"/>
        </p:nvSpPr>
        <p:spPr>
          <a:xfrm>
            <a:off x="11392773" y="6311930"/>
            <a:ext cx="703417" cy="365125"/>
          </a:xfrm>
        </p:spPr>
        <p:txBody>
          <a:bodyPr anchor="ctr"/>
          <a:lstStyle>
            <a:defPPr>
              <a:defRPr lang="en-US"/>
            </a:defPPr>
            <a:lvl1pPr marL="0" algn="ctr" defTabSz="914400" rtl="0" eaLnBrk="1" latinLnBrk="0" hangingPunct="1">
              <a:defRPr sz="1800"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87164BF-D67A-46C0-81D2-5BAF67C00C80}" type="slidenum">
              <a:rPr lang="en-US" sz="1800" smtClean="0">
                <a:solidFill>
                  <a:schemeClr val="bg1"/>
                </a:solidFill>
              </a:rPr>
              <a:pPr algn="ctr"/>
              <a:t>‹#›</a:t>
            </a:fld>
            <a:endParaRPr lang="en-US" sz="1800" dirty="0">
              <a:solidFill>
                <a:schemeClr val="bg1"/>
              </a:solidFill>
            </a:endParaRPr>
          </a:p>
        </p:txBody>
      </p:sp>
      <p:sp>
        <p:nvSpPr>
          <p:cNvPr id="9" name="Text Placeholder 3"/>
          <p:cNvSpPr>
            <a:spLocks noGrp="1"/>
          </p:cNvSpPr>
          <p:nvPr>
            <p:ph type="body" sz="half" idx="2" hasCustomPrompt="1"/>
          </p:nvPr>
        </p:nvSpPr>
        <p:spPr>
          <a:xfrm>
            <a:off x="557085" y="1310642"/>
            <a:ext cx="4792348" cy="1355634"/>
          </a:xfrm>
          <a:prstGeom prst="rect">
            <a:avLst/>
          </a:prstGeom>
        </p:spPr>
        <p:txBody>
          <a:bodyPr wrap="square" lIns="0" tIns="0" rIns="0" bIns="0" anchor="ctr">
            <a:noAutofit/>
          </a:bodyPr>
          <a:lstStyle>
            <a:lvl1pPr marL="0" indent="0" algn="l">
              <a:buNone/>
              <a:defRPr sz="4400" b="0" i="0" baseline="0">
                <a:solidFill>
                  <a:schemeClr val="tx1">
                    <a:lumMod val="65000"/>
                    <a:lumOff val="35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Subtext Goes Here</a:t>
            </a:r>
          </a:p>
        </p:txBody>
      </p:sp>
      <p:cxnSp>
        <p:nvCxnSpPr>
          <p:cNvPr id="3" name="Straight Connector 2"/>
          <p:cNvCxnSpPr>
            <a:cxnSpLocks/>
          </p:cNvCxnSpPr>
          <p:nvPr userDrawn="1"/>
        </p:nvCxnSpPr>
        <p:spPr>
          <a:xfrm flipV="1">
            <a:off x="614235" y="2872742"/>
            <a:ext cx="343884" cy="1"/>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2538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tmplLst>
          <p:tmpl lvl="1">
            <p:tnLst>
              <p:par>
                <p:cT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Vertical Title and Text">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92000" cy="6858000"/>
          </a:xfrm>
          <a:prstGeom prst="rect">
            <a:avLst/>
          </a:prstGeom>
        </p:spPr>
        <p:txBody>
          <a:bodyPr/>
          <a:lstStyle/>
          <a:p>
            <a:endParaRPr lang="en-US" dirty="0"/>
          </a:p>
        </p:txBody>
      </p:sp>
    </p:spTree>
    <p:extLst>
      <p:ext uri="{BB962C8B-B14F-4D97-AF65-F5344CB8AC3E}">
        <p14:creationId xmlns:p14="http://schemas.microsoft.com/office/powerpoint/2010/main" val="26979011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3 Images - Horizontal">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74698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3_3 Images - Horizontal">
    <p:bg>
      <p:bgPr>
        <a:solidFill>
          <a:schemeClr val="bg1"/>
        </a:solidFill>
        <a:effectLst/>
      </p:bgPr>
    </p:bg>
    <p:spTree>
      <p:nvGrpSpPr>
        <p:cNvPr id="1" name=""/>
        <p:cNvGrpSpPr/>
        <p:nvPr/>
      </p:nvGrpSpPr>
      <p:grpSpPr>
        <a:xfrm>
          <a:off x="0" y="0"/>
          <a:ext cx="0" cy="0"/>
          <a:chOff x="0" y="0"/>
          <a:chExt cx="0" cy="0"/>
        </a:xfrm>
      </p:grpSpPr>
      <p:sp>
        <p:nvSpPr>
          <p:cNvPr id="7" name="スライド番号プレースホルダー 3"/>
          <p:cNvSpPr txBox="1">
            <a:spLocks/>
          </p:cNvSpPr>
          <p:nvPr userDrawn="1"/>
        </p:nvSpPr>
        <p:spPr>
          <a:xfrm>
            <a:off x="11392773" y="6311930"/>
            <a:ext cx="703417" cy="365125"/>
          </a:xfrm>
        </p:spPr>
        <p:txBody>
          <a:bodyPr anchor="ctr"/>
          <a:lstStyle>
            <a:defPPr>
              <a:defRPr lang="en-US"/>
            </a:defPPr>
            <a:lvl1pPr marL="0" algn="ctr" defTabSz="914400" rtl="0" eaLnBrk="1" latinLnBrk="0" hangingPunct="1">
              <a:defRPr sz="1800"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87164BF-D67A-46C0-81D2-5BAF67C00C80}" type="slidenum">
              <a:rPr lang="en-US" sz="1800" smtClean="0">
                <a:solidFill>
                  <a:schemeClr val="bg1"/>
                </a:solidFill>
              </a:rPr>
              <a:pPr algn="ctr"/>
              <a:t>‹#›</a:t>
            </a:fld>
            <a:endParaRPr lang="en-US" sz="1800" dirty="0">
              <a:solidFill>
                <a:schemeClr val="bg1"/>
              </a:solidFill>
            </a:endParaRPr>
          </a:p>
        </p:txBody>
      </p:sp>
      <p:grpSp>
        <p:nvGrpSpPr>
          <p:cNvPr id="8" name="Group 7"/>
          <p:cNvGrpSpPr/>
          <p:nvPr userDrawn="1"/>
        </p:nvGrpSpPr>
        <p:grpSpPr>
          <a:xfrm>
            <a:off x="1" y="-1452"/>
            <a:ext cx="12192001" cy="6799230"/>
            <a:chOff x="1" y="-1452"/>
            <a:chExt cx="12192001" cy="6799230"/>
          </a:xfrm>
        </p:grpSpPr>
        <p:sp>
          <p:nvSpPr>
            <p:cNvPr id="10" name="Isosceles Triangle 1"/>
            <p:cNvSpPr/>
            <p:nvPr/>
          </p:nvSpPr>
          <p:spPr>
            <a:xfrm rot="5400000">
              <a:off x="-327007" y="325556"/>
              <a:ext cx="4732529" cy="4078514"/>
            </a:xfrm>
            <a:custGeom>
              <a:avLst/>
              <a:gdLst>
                <a:gd name="connsiteX0" fmla="*/ 0 w 4731077"/>
                <a:gd name="connsiteY0" fmla="*/ 4078514 h 4078514"/>
                <a:gd name="connsiteX1" fmla="*/ 2365539 w 4731077"/>
                <a:gd name="connsiteY1" fmla="*/ 0 h 4078514"/>
                <a:gd name="connsiteX2" fmla="*/ 4731077 w 4731077"/>
                <a:gd name="connsiteY2" fmla="*/ 4078514 h 4078514"/>
                <a:gd name="connsiteX3" fmla="*/ 0 w 4731077"/>
                <a:gd name="connsiteY3" fmla="*/ 4078514 h 4078514"/>
                <a:gd name="connsiteX0" fmla="*/ 0 w 4731077"/>
                <a:gd name="connsiteY0" fmla="*/ 4078514 h 4078514"/>
                <a:gd name="connsiteX1" fmla="*/ 188685 w 4731077"/>
                <a:gd name="connsiteY1" fmla="*/ 3759201 h 4078514"/>
                <a:gd name="connsiteX2" fmla="*/ 2365539 w 4731077"/>
                <a:gd name="connsiteY2" fmla="*/ 0 h 4078514"/>
                <a:gd name="connsiteX3" fmla="*/ 4731077 w 4731077"/>
                <a:gd name="connsiteY3" fmla="*/ 4078514 h 4078514"/>
                <a:gd name="connsiteX4" fmla="*/ 0 w 4731077"/>
                <a:gd name="connsiteY4" fmla="*/ 4078514 h 4078514"/>
                <a:gd name="connsiteX0" fmla="*/ 0 w 4731077"/>
                <a:gd name="connsiteY0" fmla="*/ 4078514 h 4078514"/>
                <a:gd name="connsiteX1" fmla="*/ 29028 w 4731077"/>
                <a:gd name="connsiteY1" fmla="*/ 3672115 h 4078514"/>
                <a:gd name="connsiteX2" fmla="*/ 2365539 w 4731077"/>
                <a:gd name="connsiteY2" fmla="*/ 0 h 4078514"/>
                <a:gd name="connsiteX3" fmla="*/ 4731077 w 4731077"/>
                <a:gd name="connsiteY3" fmla="*/ 4078514 h 4078514"/>
                <a:gd name="connsiteX4" fmla="*/ 0 w 4731077"/>
                <a:gd name="connsiteY4" fmla="*/ 4078514 h 4078514"/>
                <a:gd name="connsiteX0" fmla="*/ 1452 w 4732529"/>
                <a:gd name="connsiteY0" fmla="*/ 4078514 h 4078514"/>
                <a:gd name="connsiteX1" fmla="*/ 0 w 4732529"/>
                <a:gd name="connsiteY1" fmla="*/ 3717835 h 4078514"/>
                <a:gd name="connsiteX2" fmla="*/ 2366991 w 4732529"/>
                <a:gd name="connsiteY2" fmla="*/ 0 h 4078514"/>
                <a:gd name="connsiteX3" fmla="*/ 4732529 w 4732529"/>
                <a:gd name="connsiteY3" fmla="*/ 4078514 h 4078514"/>
                <a:gd name="connsiteX4" fmla="*/ 1452 w 4732529"/>
                <a:gd name="connsiteY4" fmla="*/ 4078514 h 4078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32529" h="4078514">
                  <a:moveTo>
                    <a:pt x="1452" y="4078514"/>
                  </a:moveTo>
                  <a:lnTo>
                    <a:pt x="0" y="3717835"/>
                  </a:lnTo>
                  <a:lnTo>
                    <a:pt x="2366991" y="0"/>
                  </a:lnTo>
                  <a:lnTo>
                    <a:pt x="4732529" y="4078514"/>
                  </a:lnTo>
                  <a:lnTo>
                    <a:pt x="1452" y="407851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Isosceles Triangle 2"/>
            <p:cNvSpPr/>
            <p:nvPr/>
          </p:nvSpPr>
          <p:spPr>
            <a:xfrm rot="15224566" flipH="1">
              <a:off x="562607" y="2611549"/>
              <a:ext cx="3900087" cy="4472372"/>
            </a:xfrm>
            <a:custGeom>
              <a:avLst/>
              <a:gdLst>
                <a:gd name="connsiteX0" fmla="*/ 0 w 4745302"/>
                <a:gd name="connsiteY0" fmla="*/ 4085770 h 4085770"/>
                <a:gd name="connsiteX1" fmla="*/ 993809 w 4745302"/>
                <a:gd name="connsiteY1" fmla="*/ 0 h 4085770"/>
                <a:gd name="connsiteX2" fmla="*/ 4745302 w 4745302"/>
                <a:gd name="connsiteY2" fmla="*/ 4085770 h 4085770"/>
                <a:gd name="connsiteX3" fmla="*/ 0 w 4745302"/>
                <a:gd name="connsiteY3" fmla="*/ 4085770 h 4085770"/>
                <a:gd name="connsiteX0" fmla="*/ 0 w 3946449"/>
                <a:gd name="connsiteY0" fmla="*/ 4085770 h 4085770"/>
                <a:gd name="connsiteX1" fmla="*/ 993809 w 3946449"/>
                <a:gd name="connsiteY1" fmla="*/ 0 h 4085770"/>
                <a:gd name="connsiteX2" fmla="*/ 3946449 w 3946449"/>
                <a:gd name="connsiteY2" fmla="*/ 3834922 h 4085770"/>
                <a:gd name="connsiteX3" fmla="*/ 0 w 3946449"/>
                <a:gd name="connsiteY3" fmla="*/ 4085770 h 4085770"/>
                <a:gd name="connsiteX0" fmla="*/ 0 w 3894182"/>
                <a:gd name="connsiteY0" fmla="*/ 4085770 h 4122302"/>
                <a:gd name="connsiteX1" fmla="*/ 993809 w 3894182"/>
                <a:gd name="connsiteY1" fmla="*/ 0 h 4122302"/>
                <a:gd name="connsiteX2" fmla="*/ 3894182 w 3894182"/>
                <a:gd name="connsiteY2" fmla="*/ 4122302 h 4122302"/>
                <a:gd name="connsiteX3" fmla="*/ 0 w 3894182"/>
                <a:gd name="connsiteY3" fmla="*/ 4085770 h 4122302"/>
                <a:gd name="connsiteX0" fmla="*/ 0 w 3894182"/>
                <a:gd name="connsiteY0" fmla="*/ 4435268 h 4471800"/>
                <a:gd name="connsiteX1" fmla="*/ 1103555 w 3894182"/>
                <a:gd name="connsiteY1" fmla="*/ 0 h 4471800"/>
                <a:gd name="connsiteX2" fmla="*/ 3894182 w 3894182"/>
                <a:gd name="connsiteY2" fmla="*/ 4471800 h 4471800"/>
                <a:gd name="connsiteX3" fmla="*/ 0 w 3894182"/>
                <a:gd name="connsiteY3" fmla="*/ 4435268 h 4471800"/>
                <a:gd name="connsiteX0" fmla="*/ 0 w 3894182"/>
                <a:gd name="connsiteY0" fmla="*/ 4435840 h 4472372"/>
                <a:gd name="connsiteX1" fmla="*/ 1088505 w 3894182"/>
                <a:gd name="connsiteY1" fmla="*/ 0 h 4472372"/>
                <a:gd name="connsiteX2" fmla="*/ 3894182 w 3894182"/>
                <a:gd name="connsiteY2" fmla="*/ 4472372 h 4472372"/>
                <a:gd name="connsiteX3" fmla="*/ 0 w 3894182"/>
                <a:gd name="connsiteY3" fmla="*/ 4435840 h 4472372"/>
                <a:gd name="connsiteX0" fmla="*/ 0 w 3900087"/>
                <a:gd name="connsiteY0" fmla="*/ 4432600 h 4472372"/>
                <a:gd name="connsiteX1" fmla="*/ 1094410 w 3900087"/>
                <a:gd name="connsiteY1" fmla="*/ 0 h 4472372"/>
                <a:gd name="connsiteX2" fmla="*/ 3900087 w 3900087"/>
                <a:gd name="connsiteY2" fmla="*/ 4472372 h 4472372"/>
                <a:gd name="connsiteX3" fmla="*/ 0 w 3900087"/>
                <a:gd name="connsiteY3" fmla="*/ 4432600 h 4472372"/>
              </a:gdLst>
              <a:ahLst/>
              <a:cxnLst>
                <a:cxn ang="0">
                  <a:pos x="connsiteX0" y="connsiteY0"/>
                </a:cxn>
                <a:cxn ang="0">
                  <a:pos x="connsiteX1" y="connsiteY1"/>
                </a:cxn>
                <a:cxn ang="0">
                  <a:pos x="connsiteX2" y="connsiteY2"/>
                </a:cxn>
                <a:cxn ang="0">
                  <a:pos x="connsiteX3" y="connsiteY3"/>
                </a:cxn>
              </a:cxnLst>
              <a:rect l="l" t="t" r="r" b="b"/>
              <a:pathLst>
                <a:path w="3900087" h="4472372">
                  <a:moveTo>
                    <a:pt x="0" y="4432600"/>
                  </a:moveTo>
                  <a:lnTo>
                    <a:pt x="1094410" y="0"/>
                  </a:lnTo>
                  <a:lnTo>
                    <a:pt x="3900087" y="4472372"/>
                  </a:lnTo>
                  <a:lnTo>
                    <a:pt x="0" y="44326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Isosceles Triangle 2"/>
            <p:cNvSpPr/>
            <p:nvPr/>
          </p:nvSpPr>
          <p:spPr>
            <a:xfrm rot="4353934">
              <a:off x="4344566" y="1950277"/>
              <a:ext cx="3900087" cy="3510670"/>
            </a:xfrm>
            <a:custGeom>
              <a:avLst/>
              <a:gdLst>
                <a:gd name="connsiteX0" fmla="*/ 0 w 4745302"/>
                <a:gd name="connsiteY0" fmla="*/ 4085770 h 4085770"/>
                <a:gd name="connsiteX1" fmla="*/ 993809 w 4745302"/>
                <a:gd name="connsiteY1" fmla="*/ 0 h 4085770"/>
                <a:gd name="connsiteX2" fmla="*/ 4745302 w 4745302"/>
                <a:gd name="connsiteY2" fmla="*/ 4085770 h 4085770"/>
                <a:gd name="connsiteX3" fmla="*/ 0 w 4745302"/>
                <a:gd name="connsiteY3" fmla="*/ 4085770 h 4085770"/>
                <a:gd name="connsiteX0" fmla="*/ 0 w 3946449"/>
                <a:gd name="connsiteY0" fmla="*/ 4085770 h 4085770"/>
                <a:gd name="connsiteX1" fmla="*/ 993809 w 3946449"/>
                <a:gd name="connsiteY1" fmla="*/ 0 h 4085770"/>
                <a:gd name="connsiteX2" fmla="*/ 3946449 w 3946449"/>
                <a:gd name="connsiteY2" fmla="*/ 3834922 h 4085770"/>
                <a:gd name="connsiteX3" fmla="*/ 0 w 3946449"/>
                <a:gd name="connsiteY3" fmla="*/ 4085770 h 4085770"/>
                <a:gd name="connsiteX0" fmla="*/ 0 w 3894182"/>
                <a:gd name="connsiteY0" fmla="*/ 4085770 h 4122302"/>
                <a:gd name="connsiteX1" fmla="*/ 993809 w 3894182"/>
                <a:gd name="connsiteY1" fmla="*/ 0 h 4122302"/>
                <a:gd name="connsiteX2" fmla="*/ 3894182 w 3894182"/>
                <a:gd name="connsiteY2" fmla="*/ 4122302 h 4122302"/>
                <a:gd name="connsiteX3" fmla="*/ 0 w 3894182"/>
                <a:gd name="connsiteY3" fmla="*/ 4085770 h 4122302"/>
                <a:gd name="connsiteX0" fmla="*/ 0 w 3894182"/>
                <a:gd name="connsiteY0" fmla="*/ 4435268 h 4471800"/>
                <a:gd name="connsiteX1" fmla="*/ 1103555 w 3894182"/>
                <a:gd name="connsiteY1" fmla="*/ 0 h 4471800"/>
                <a:gd name="connsiteX2" fmla="*/ 3894182 w 3894182"/>
                <a:gd name="connsiteY2" fmla="*/ 4471800 h 4471800"/>
                <a:gd name="connsiteX3" fmla="*/ 0 w 3894182"/>
                <a:gd name="connsiteY3" fmla="*/ 4435268 h 4471800"/>
                <a:gd name="connsiteX0" fmla="*/ 0 w 3894182"/>
                <a:gd name="connsiteY0" fmla="*/ 4435840 h 4472372"/>
                <a:gd name="connsiteX1" fmla="*/ 1088505 w 3894182"/>
                <a:gd name="connsiteY1" fmla="*/ 0 h 4472372"/>
                <a:gd name="connsiteX2" fmla="*/ 3894182 w 3894182"/>
                <a:gd name="connsiteY2" fmla="*/ 4472372 h 4472372"/>
                <a:gd name="connsiteX3" fmla="*/ 0 w 3894182"/>
                <a:gd name="connsiteY3" fmla="*/ 4435840 h 4472372"/>
                <a:gd name="connsiteX0" fmla="*/ 0 w 3900087"/>
                <a:gd name="connsiteY0" fmla="*/ 4432600 h 4472372"/>
                <a:gd name="connsiteX1" fmla="*/ 1094410 w 3900087"/>
                <a:gd name="connsiteY1" fmla="*/ 0 h 4472372"/>
                <a:gd name="connsiteX2" fmla="*/ 3900087 w 3900087"/>
                <a:gd name="connsiteY2" fmla="*/ 4472372 h 4472372"/>
                <a:gd name="connsiteX3" fmla="*/ 0 w 3900087"/>
                <a:gd name="connsiteY3" fmla="*/ 4432600 h 4472372"/>
                <a:gd name="connsiteX0" fmla="*/ 0 w 3900087"/>
                <a:gd name="connsiteY0" fmla="*/ 3394393 h 3434165"/>
                <a:gd name="connsiteX1" fmla="*/ 2365754 w 3900087"/>
                <a:gd name="connsiteY1" fmla="*/ 0 h 3434165"/>
                <a:gd name="connsiteX2" fmla="*/ 3900087 w 3900087"/>
                <a:gd name="connsiteY2" fmla="*/ 3434165 h 3434165"/>
                <a:gd name="connsiteX3" fmla="*/ 0 w 3900087"/>
                <a:gd name="connsiteY3" fmla="*/ 3394393 h 3434165"/>
                <a:gd name="connsiteX0" fmla="*/ 0 w 3900087"/>
                <a:gd name="connsiteY0" fmla="*/ 3470898 h 3510670"/>
                <a:gd name="connsiteX1" fmla="*/ 2376468 w 3900087"/>
                <a:gd name="connsiteY1" fmla="*/ 0 h 3510670"/>
                <a:gd name="connsiteX2" fmla="*/ 3900087 w 3900087"/>
                <a:gd name="connsiteY2" fmla="*/ 3510670 h 3510670"/>
                <a:gd name="connsiteX3" fmla="*/ 0 w 3900087"/>
                <a:gd name="connsiteY3" fmla="*/ 3470898 h 3510670"/>
              </a:gdLst>
              <a:ahLst/>
              <a:cxnLst>
                <a:cxn ang="0">
                  <a:pos x="connsiteX0" y="connsiteY0"/>
                </a:cxn>
                <a:cxn ang="0">
                  <a:pos x="connsiteX1" y="connsiteY1"/>
                </a:cxn>
                <a:cxn ang="0">
                  <a:pos x="connsiteX2" y="connsiteY2"/>
                </a:cxn>
                <a:cxn ang="0">
                  <a:pos x="connsiteX3" y="connsiteY3"/>
                </a:cxn>
              </a:cxnLst>
              <a:rect l="l" t="t" r="r" b="b"/>
              <a:pathLst>
                <a:path w="3900087" h="3510670">
                  <a:moveTo>
                    <a:pt x="0" y="3470898"/>
                  </a:moveTo>
                  <a:lnTo>
                    <a:pt x="2376468" y="0"/>
                  </a:lnTo>
                  <a:lnTo>
                    <a:pt x="3900087" y="3510670"/>
                  </a:lnTo>
                  <a:lnTo>
                    <a:pt x="0" y="3470898"/>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Isosceles Triangle 2"/>
            <p:cNvSpPr/>
            <p:nvPr/>
          </p:nvSpPr>
          <p:spPr>
            <a:xfrm rot="4353934">
              <a:off x="6539502" y="-685722"/>
              <a:ext cx="2272415" cy="6443372"/>
            </a:xfrm>
            <a:custGeom>
              <a:avLst/>
              <a:gdLst>
                <a:gd name="connsiteX0" fmla="*/ 0 w 4745302"/>
                <a:gd name="connsiteY0" fmla="*/ 4085770 h 4085770"/>
                <a:gd name="connsiteX1" fmla="*/ 993809 w 4745302"/>
                <a:gd name="connsiteY1" fmla="*/ 0 h 4085770"/>
                <a:gd name="connsiteX2" fmla="*/ 4745302 w 4745302"/>
                <a:gd name="connsiteY2" fmla="*/ 4085770 h 4085770"/>
                <a:gd name="connsiteX3" fmla="*/ 0 w 4745302"/>
                <a:gd name="connsiteY3" fmla="*/ 4085770 h 4085770"/>
                <a:gd name="connsiteX0" fmla="*/ 0 w 3946449"/>
                <a:gd name="connsiteY0" fmla="*/ 4085770 h 4085770"/>
                <a:gd name="connsiteX1" fmla="*/ 993809 w 3946449"/>
                <a:gd name="connsiteY1" fmla="*/ 0 h 4085770"/>
                <a:gd name="connsiteX2" fmla="*/ 3946449 w 3946449"/>
                <a:gd name="connsiteY2" fmla="*/ 3834922 h 4085770"/>
                <a:gd name="connsiteX3" fmla="*/ 0 w 3946449"/>
                <a:gd name="connsiteY3" fmla="*/ 4085770 h 4085770"/>
                <a:gd name="connsiteX0" fmla="*/ 0 w 3894182"/>
                <a:gd name="connsiteY0" fmla="*/ 4085770 h 4122302"/>
                <a:gd name="connsiteX1" fmla="*/ 993809 w 3894182"/>
                <a:gd name="connsiteY1" fmla="*/ 0 h 4122302"/>
                <a:gd name="connsiteX2" fmla="*/ 3894182 w 3894182"/>
                <a:gd name="connsiteY2" fmla="*/ 4122302 h 4122302"/>
                <a:gd name="connsiteX3" fmla="*/ 0 w 3894182"/>
                <a:gd name="connsiteY3" fmla="*/ 4085770 h 4122302"/>
                <a:gd name="connsiteX0" fmla="*/ 0 w 3894182"/>
                <a:gd name="connsiteY0" fmla="*/ 4435268 h 4471800"/>
                <a:gd name="connsiteX1" fmla="*/ 1103555 w 3894182"/>
                <a:gd name="connsiteY1" fmla="*/ 0 h 4471800"/>
                <a:gd name="connsiteX2" fmla="*/ 3894182 w 3894182"/>
                <a:gd name="connsiteY2" fmla="*/ 4471800 h 4471800"/>
                <a:gd name="connsiteX3" fmla="*/ 0 w 3894182"/>
                <a:gd name="connsiteY3" fmla="*/ 4435268 h 4471800"/>
                <a:gd name="connsiteX0" fmla="*/ 0 w 3894182"/>
                <a:gd name="connsiteY0" fmla="*/ 4435840 h 4472372"/>
                <a:gd name="connsiteX1" fmla="*/ 1088505 w 3894182"/>
                <a:gd name="connsiteY1" fmla="*/ 0 h 4472372"/>
                <a:gd name="connsiteX2" fmla="*/ 3894182 w 3894182"/>
                <a:gd name="connsiteY2" fmla="*/ 4472372 h 4472372"/>
                <a:gd name="connsiteX3" fmla="*/ 0 w 3894182"/>
                <a:gd name="connsiteY3" fmla="*/ 4435840 h 4472372"/>
                <a:gd name="connsiteX0" fmla="*/ 0 w 3900087"/>
                <a:gd name="connsiteY0" fmla="*/ 4432600 h 4472372"/>
                <a:gd name="connsiteX1" fmla="*/ 1094410 w 3900087"/>
                <a:gd name="connsiteY1" fmla="*/ 0 h 4472372"/>
                <a:gd name="connsiteX2" fmla="*/ 3900087 w 3900087"/>
                <a:gd name="connsiteY2" fmla="*/ 4472372 h 4472372"/>
                <a:gd name="connsiteX3" fmla="*/ 0 w 3900087"/>
                <a:gd name="connsiteY3" fmla="*/ 4432600 h 4472372"/>
                <a:gd name="connsiteX0" fmla="*/ 0 w 3900087"/>
                <a:gd name="connsiteY0" fmla="*/ 3394393 h 3434165"/>
                <a:gd name="connsiteX1" fmla="*/ 2365754 w 3900087"/>
                <a:gd name="connsiteY1" fmla="*/ 0 h 3434165"/>
                <a:gd name="connsiteX2" fmla="*/ 3900087 w 3900087"/>
                <a:gd name="connsiteY2" fmla="*/ 3434165 h 3434165"/>
                <a:gd name="connsiteX3" fmla="*/ 0 w 3900087"/>
                <a:gd name="connsiteY3" fmla="*/ 3394393 h 3434165"/>
                <a:gd name="connsiteX0" fmla="*/ 0 w 3900087"/>
                <a:gd name="connsiteY0" fmla="*/ 3470898 h 3510670"/>
                <a:gd name="connsiteX1" fmla="*/ 2376468 w 3900087"/>
                <a:gd name="connsiteY1" fmla="*/ 0 h 3510670"/>
                <a:gd name="connsiteX2" fmla="*/ 3900087 w 3900087"/>
                <a:gd name="connsiteY2" fmla="*/ 3510670 h 3510670"/>
                <a:gd name="connsiteX3" fmla="*/ 0 w 3900087"/>
                <a:gd name="connsiteY3" fmla="*/ 3470898 h 3510670"/>
                <a:gd name="connsiteX0" fmla="*/ 0 w 3616370"/>
                <a:gd name="connsiteY0" fmla="*/ 5522496 h 5522496"/>
                <a:gd name="connsiteX1" fmla="*/ 2092751 w 3616370"/>
                <a:gd name="connsiteY1" fmla="*/ 0 h 5522496"/>
                <a:gd name="connsiteX2" fmla="*/ 3616370 w 3616370"/>
                <a:gd name="connsiteY2" fmla="*/ 3510670 h 5522496"/>
                <a:gd name="connsiteX3" fmla="*/ 0 w 3616370"/>
                <a:gd name="connsiteY3" fmla="*/ 5522496 h 5522496"/>
                <a:gd name="connsiteX0" fmla="*/ 0 w 3616370"/>
                <a:gd name="connsiteY0" fmla="*/ 6447177 h 6447177"/>
                <a:gd name="connsiteX1" fmla="*/ 892248 w 3616370"/>
                <a:gd name="connsiteY1" fmla="*/ 0 h 6447177"/>
                <a:gd name="connsiteX2" fmla="*/ 3616370 w 3616370"/>
                <a:gd name="connsiteY2" fmla="*/ 4435351 h 6447177"/>
                <a:gd name="connsiteX3" fmla="*/ 0 w 3616370"/>
                <a:gd name="connsiteY3" fmla="*/ 6447177 h 6447177"/>
                <a:gd name="connsiteX0" fmla="*/ 0 w 2182864"/>
                <a:gd name="connsiteY0" fmla="*/ 6447177 h 6447177"/>
                <a:gd name="connsiteX1" fmla="*/ 892248 w 2182864"/>
                <a:gd name="connsiteY1" fmla="*/ 0 h 6447177"/>
                <a:gd name="connsiteX2" fmla="*/ 2182864 w 2182864"/>
                <a:gd name="connsiteY2" fmla="*/ 3574416 h 6447177"/>
                <a:gd name="connsiteX3" fmla="*/ 0 w 2182864"/>
                <a:gd name="connsiteY3" fmla="*/ 6447177 h 6447177"/>
                <a:gd name="connsiteX0" fmla="*/ 0 w 2266632"/>
                <a:gd name="connsiteY0" fmla="*/ 6447177 h 6447177"/>
                <a:gd name="connsiteX1" fmla="*/ 892248 w 2266632"/>
                <a:gd name="connsiteY1" fmla="*/ 0 h 6447177"/>
                <a:gd name="connsiteX2" fmla="*/ 2266632 w 2266632"/>
                <a:gd name="connsiteY2" fmla="*/ 3113901 h 6447177"/>
                <a:gd name="connsiteX3" fmla="*/ 0 w 2266632"/>
                <a:gd name="connsiteY3" fmla="*/ 6447177 h 6447177"/>
                <a:gd name="connsiteX0" fmla="*/ 0 w 2270012"/>
                <a:gd name="connsiteY0" fmla="*/ 6447177 h 6447177"/>
                <a:gd name="connsiteX1" fmla="*/ 892248 w 2270012"/>
                <a:gd name="connsiteY1" fmla="*/ 0 h 6447177"/>
                <a:gd name="connsiteX2" fmla="*/ 2270012 w 2270012"/>
                <a:gd name="connsiteY2" fmla="*/ 3134930 h 6447177"/>
                <a:gd name="connsiteX3" fmla="*/ 0 w 2270012"/>
                <a:gd name="connsiteY3" fmla="*/ 6447177 h 6447177"/>
                <a:gd name="connsiteX0" fmla="*/ 0 w 2272415"/>
                <a:gd name="connsiteY0" fmla="*/ 6447177 h 6447177"/>
                <a:gd name="connsiteX1" fmla="*/ 892248 w 2272415"/>
                <a:gd name="connsiteY1" fmla="*/ 0 h 6447177"/>
                <a:gd name="connsiteX2" fmla="*/ 2272415 w 2272415"/>
                <a:gd name="connsiteY2" fmla="*/ 3143173 h 6447177"/>
                <a:gd name="connsiteX3" fmla="*/ 0 w 2272415"/>
                <a:gd name="connsiteY3" fmla="*/ 6447177 h 6447177"/>
                <a:gd name="connsiteX0" fmla="*/ 0 w 2272415"/>
                <a:gd name="connsiteY0" fmla="*/ 6443372 h 6443372"/>
                <a:gd name="connsiteX1" fmla="*/ 904364 w 2272415"/>
                <a:gd name="connsiteY1" fmla="*/ 0 h 6443372"/>
                <a:gd name="connsiteX2" fmla="*/ 2272415 w 2272415"/>
                <a:gd name="connsiteY2" fmla="*/ 3139368 h 6443372"/>
                <a:gd name="connsiteX3" fmla="*/ 0 w 2272415"/>
                <a:gd name="connsiteY3" fmla="*/ 6443372 h 6443372"/>
              </a:gdLst>
              <a:ahLst/>
              <a:cxnLst>
                <a:cxn ang="0">
                  <a:pos x="connsiteX0" y="connsiteY0"/>
                </a:cxn>
                <a:cxn ang="0">
                  <a:pos x="connsiteX1" y="connsiteY1"/>
                </a:cxn>
                <a:cxn ang="0">
                  <a:pos x="connsiteX2" y="connsiteY2"/>
                </a:cxn>
                <a:cxn ang="0">
                  <a:pos x="connsiteX3" y="connsiteY3"/>
                </a:cxn>
              </a:cxnLst>
              <a:rect l="l" t="t" r="r" b="b"/>
              <a:pathLst>
                <a:path w="2272415" h="6443372">
                  <a:moveTo>
                    <a:pt x="0" y="6443372"/>
                  </a:moveTo>
                  <a:lnTo>
                    <a:pt x="904364" y="0"/>
                  </a:lnTo>
                  <a:lnTo>
                    <a:pt x="2272415" y="3139368"/>
                  </a:lnTo>
                  <a:lnTo>
                    <a:pt x="0" y="644337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Isosceles Triangle 2"/>
            <p:cNvSpPr/>
            <p:nvPr/>
          </p:nvSpPr>
          <p:spPr>
            <a:xfrm rot="14891277" flipH="1">
              <a:off x="7984485" y="2092043"/>
              <a:ext cx="3896114" cy="3308098"/>
            </a:xfrm>
            <a:custGeom>
              <a:avLst/>
              <a:gdLst>
                <a:gd name="connsiteX0" fmla="*/ 0 w 4745302"/>
                <a:gd name="connsiteY0" fmla="*/ 4085770 h 4085770"/>
                <a:gd name="connsiteX1" fmla="*/ 993809 w 4745302"/>
                <a:gd name="connsiteY1" fmla="*/ 0 h 4085770"/>
                <a:gd name="connsiteX2" fmla="*/ 4745302 w 4745302"/>
                <a:gd name="connsiteY2" fmla="*/ 4085770 h 4085770"/>
                <a:gd name="connsiteX3" fmla="*/ 0 w 4745302"/>
                <a:gd name="connsiteY3" fmla="*/ 4085770 h 4085770"/>
                <a:gd name="connsiteX0" fmla="*/ 0 w 3946449"/>
                <a:gd name="connsiteY0" fmla="*/ 4085770 h 4085770"/>
                <a:gd name="connsiteX1" fmla="*/ 993809 w 3946449"/>
                <a:gd name="connsiteY1" fmla="*/ 0 h 4085770"/>
                <a:gd name="connsiteX2" fmla="*/ 3946449 w 3946449"/>
                <a:gd name="connsiteY2" fmla="*/ 3834922 h 4085770"/>
                <a:gd name="connsiteX3" fmla="*/ 0 w 3946449"/>
                <a:gd name="connsiteY3" fmla="*/ 4085770 h 4085770"/>
                <a:gd name="connsiteX0" fmla="*/ 0 w 3894182"/>
                <a:gd name="connsiteY0" fmla="*/ 4085770 h 4122302"/>
                <a:gd name="connsiteX1" fmla="*/ 993809 w 3894182"/>
                <a:gd name="connsiteY1" fmla="*/ 0 h 4122302"/>
                <a:gd name="connsiteX2" fmla="*/ 3894182 w 3894182"/>
                <a:gd name="connsiteY2" fmla="*/ 4122302 h 4122302"/>
                <a:gd name="connsiteX3" fmla="*/ 0 w 3894182"/>
                <a:gd name="connsiteY3" fmla="*/ 4085770 h 4122302"/>
                <a:gd name="connsiteX0" fmla="*/ 0 w 3894182"/>
                <a:gd name="connsiteY0" fmla="*/ 4435268 h 4471800"/>
                <a:gd name="connsiteX1" fmla="*/ 1103555 w 3894182"/>
                <a:gd name="connsiteY1" fmla="*/ 0 h 4471800"/>
                <a:gd name="connsiteX2" fmla="*/ 3894182 w 3894182"/>
                <a:gd name="connsiteY2" fmla="*/ 4471800 h 4471800"/>
                <a:gd name="connsiteX3" fmla="*/ 0 w 3894182"/>
                <a:gd name="connsiteY3" fmla="*/ 4435268 h 4471800"/>
                <a:gd name="connsiteX0" fmla="*/ 0 w 3894182"/>
                <a:gd name="connsiteY0" fmla="*/ 4435840 h 4472372"/>
                <a:gd name="connsiteX1" fmla="*/ 1088505 w 3894182"/>
                <a:gd name="connsiteY1" fmla="*/ 0 h 4472372"/>
                <a:gd name="connsiteX2" fmla="*/ 3894182 w 3894182"/>
                <a:gd name="connsiteY2" fmla="*/ 4472372 h 4472372"/>
                <a:gd name="connsiteX3" fmla="*/ 0 w 3894182"/>
                <a:gd name="connsiteY3" fmla="*/ 4435840 h 4472372"/>
                <a:gd name="connsiteX0" fmla="*/ 0 w 3900087"/>
                <a:gd name="connsiteY0" fmla="*/ 4432600 h 4472372"/>
                <a:gd name="connsiteX1" fmla="*/ 1094410 w 3900087"/>
                <a:gd name="connsiteY1" fmla="*/ 0 h 4472372"/>
                <a:gd name="connsiteX2" fmla="*/ 3900087 w 3900087"/>
                <a:gd name="connsiteY2" fmla="*/ 4472372 h 4472372"/>
                <a:gd name="connsiteX3" fmla="*/ 0 w 3900087"/>
                <a:gd name="connsiteY3" fmla="*/ 4432600 h 4472372"/>
                <a:gd name="connsiteX0" fmla="*/ 0 w 3902746"/>
                <a:gd name="connsiteY0" fmla="*/ 4400321 h 4472372"/>
                <a:gd name="connsiteX1" fmla="*/ 1097069 w 3902746"/>
                <a:gd name="connsiteY1" fmla="*/ 0 h 4472372"/>
                <a:gd name="connsiteX2" fmla="*/ 3902746 w 3902746"/>
                <a:gd name="connsiteY2" fmla="*/ 4472372 h 4472372"/>
                <a:gd name="connsiteX3" fmla="*/ 0 w 3902746"/>
                <a:gd name="connsiteY3" fmla="*/ 4400321 h 4472372"/>
                <a:gd name="connsiteX0" fmla="*/ 0 w 3902746"/>
                <a:gd name="connsiteY0" fmla="*/ 3169348 h 3241399"/>
                <a:gd name="connsiteX1" fmla="*/ 1507646 w 3902746"/>
                <a:gd name="connsiteY1" fmla="*/ 0 h 3241399"/>
                <a:gd name="connsiteX2" fmla="*/ 3902746 w 3902746"/>
                <a:gd name="connsiteY2" fmla="*/ 3241399 h 3241399"/>
                <a:gd name="connsiteX3" fmla="*/ 0 w 3902746"/>
                <a:gd name="connsiteY3" fmla="*/ 3169348 h 3241399"/>
                <a:gd name="connsiteX0" fmla="*/ 0 w 3902746"/>
                <a:gd name="connsiteY0" fmla="*/ 3247104 h 3319155"/>
                <a:gd name="connsiteX1" fmla="*/ 1137963 w 3902746"/>
                <a:gd name="connsiteY1" fmla="*/ 0 h 3319155"/>
                <a:gd name="connsiteX2" fmla="*/ 3902746 w 3902746"/>
                <a:gd name="connsiteY2" fmla="*/ 3319155 h 3319155"/>
                <a:gd name="connsiteX3" fmla="*/ 0 w 3902746"/>
                <a:gd name="connsiteY3" fmla="*/ 3247104 h 3319155"/>
                <a:gd name="connsiteX0" fmla="*/ 0 w 3902746"/>
                <a:gd name="connsiteY0" fmla="*/ 3236047 h 3308098"/>
                <a:gd name="connsiteX1" fmla="*/ 1129564 w 3902746"/>
                <a:gd name="connsiteY1" fmla="*/ 0 h 3308098"/>
                <a:gd name="connsiteX2" fmla="*/ 3902746 w 3902746"/>
                <a:gd name="connsiteY2" fmla="*/ 3308098 h 3308098"/>
                <a:gd name="connsiteX3" fmla="*/ 0 w 3902746"/>
                <a:gd name="connsiteY3" fmla="*/ 3236047 h 3308098"/>
                <a:gd name="connsiteX0" fmla="*/ 0 w 3896114"/>
                <a:gd name="connsiteY0" fmla="*/ 3233393 h 3308098"/>
                <a:gd name="connsiteX1" fmla="*/ 1122932 w 3896114"/>
                <a:gd name="connsiteY1" fmla="*/ 0 h 3308098"/>
                <a:gd name="connsiteX2" fmla="*/ 3896114 w 3896114"/>
                <a:gd name="connsiteY2" fmla="*/ 3308098 h 3308098"/>
                <a:gd name="connsiteX3" fmla="*/ 0 w 3896114"/>
                <a:gd name="connsiteY3" fmla="*/ 3233393 h 3308098"/>
              </a:gdLst>
              <a:ahLst/>
              <a:cxnLst>
                <a:cxn ang="0">
                  <a:pos x="connsiteX0" y="connsiteY0"/>
                </a:cxn>
                <a:cxn ang="0">
                  <a:pos x="connsiteX1" y="connsiteY1"/>
                </a:cxn>
                <a:cxn ang="0">
                  <a:pos x="connsiteX2" y="connsiteY2"/>
                </a:cxn>
                <a:cxn ang="0">
                  <a:pos x="connsiteX3" y="connsiteY3"/>
                </a:cxn>
              </a:cxnLst>
              <a:rect l="l" t="t" r="r" b="b"/>
              <a:pathLst>
                <a:path w="3896114" h="3308098">
                  <a:moveTo>
                    <a:pt x="0" y="3233393"/>
                  </a:moveTo>
                  <a:lnTo>
                    <a:pt x="1122932" y="0"/>
                  </a:lnTo>
                  <a:lnTo>
                    <a:pt x="3896114" y="3308098"/>
                  </a:lnTo>
                  <a:lnTo>
                    <a:pt x="0" y="3233393"/>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Isosceles Triangle 1"/>
            <p:cNvSpPr/>
            <p:nvPr/>
          </p:nvSpPr>
          <p:spPr>
            <a:xfrm rot="16200000" flipH="1">
              <a:off x="8955203" y="1713354"/>
              <a:ext cx="4951603" cy="1521995"/>
            </a:xfrm>
            <a:custGeom>
              <a:avLst/>
              <a:gdLst>
                <a:gd name="connsiteX0" fmla="*/ 0 w 4731077"/>
                <a:gd name="connsiteY0" fmla="*/ 4078514 h 4078514"/>
                <a:gd name="connsiteX1" fmla="*/ 2365539 w 4731077"/>
                <a:gd name="connsiteY1" fmla="*/ 0 h 4078514"/>
                <a:gd name="connsiteX2" fmla="*/ 4731077 w 4731077"/>
                <a:gd name="connsiteY2" fmla="*/ 4078514 h 4078514"/>
                <a:gd name="connsiteX3" fmla="*/ 0 w 4731077"/>
                <a:gd name="connsiteY3" fmla="*/ 4078514 h 4078514"/>
                <a:gd name="connsiteX0" fmla="*/ 0 w 4731077"/>
                <a:gd name="connsiteY0" fmla="*/ 4078514 h 4078514"/>
                <a:gd name="connsiteX1" fmla="*/ 188685 w 4731077"/>
                <a:gd name="connsiteY1" fmla="*/ 3759201 h 4078514"/>
                <a:gd name="connsiteX2" fmla="*/ 2365539 w 4731077"/>
                <a:gd name="connsiteY2" fmla="*/ 0 h 4078514"/>
                <a:gd name="connsiteX3" fmla="*/ 4731077 w 4731077"/>
                <a:gd name="connsiteY3" fmla="*/ 4078514 h 4078514"/>
                <a:gd name="connsiteX4" fmla="*/ 0 w 4731077"/>
                <a:gd name="connsiteY4" fmla="*/ 4078514 h 4078514"/>
                <a:gd name="connsiteX0" fmla="*/ 0 w 4731077"/>
                <a:gd name="connsiteY0" fmla="*/ 4078514 h 4078514"/>
                <a:gd name="connsiteX1" fmla="*/ 29028 w 4731077"/>
                <a:gd name="connsiteY1" fmla="*/ 3672115 h 4078514"/>
                <a:gd name="connsiteX2" fmla="*/ 2365539 w 4731077"/>
                <a:gd name="connsiteY2" fmla="*/ 0 h 4078514"/>
                <a:gd name="connsiteX3" fmla="*/ 4731077 w 4731077"/>
                <a:gd name="connsiteY3" fmla="*/ 4078514 h 4078514"/>
                <a:gd name="connsiteX4" fmla="*/ 0 w 4731077"/>
                <a:gd name="connsiteY4" fmla="*/ 4078514 h 4078514"/>
                <a:gd name="connsiteX0" fmla="*/ 0 w 4731077"/>
                <a:gd name="connsiteY0" fmla="*/ 4078514 h 4078514"/>
                <a:gd name="connsiteX1" fmla="*/ 6168 w 4731077"/>
                <a:gd name="connsiteY1" fmla="*/ 3679738 h 4078514"/>
                <a:gd name="connsiteX2" fmla="*/ 2365539 w 4731077"/>
                <a:gd name="connsiteY2" fmla="*/ 0 h 4078514"/>
                <a:gd name="connsiteX3" fmla="*/ 4731077 w 4731077"/>
                <a:gd name="connsiteY3" fmla="*/ 4078514 h 4078514"/>
                <a:gd name="connsiteX4" fmla="*/ 0 w 4731077"/>
                <a:gd name="connsiteY4" fmla="*/ 4078514 h 4078514"/>
                <a:gd name="connsiteX0" fmla="*/ 0 w 4731077"/>
                <a:gd name="connsiteY0" fmla="*/ 2036351 h 2036351"/>
                <a:gd name="connsiteX1" fmla="*/ 6168 w 4731077"/>
                <a:gd name="connsiteY1" fmla="*/ 1637575 h 2036351"/>
                <a:gd name="connsiteX2" fmla="*/ 1824522 w 4731077"/>
                <a:gd name="connsiteY2" fmla="*/ 0 h 2036351"/>
                <a:gd name="connsiteX3" fmla="*/ 4731077 w 4731077"/>
                <a:gd name="connsiteY3" fmla="*/ 2036351 h 2036351"/>
                <a:gd name="connsiteX4" fmla="*/ 0 w 4731077"/>
                <a:gd name="connsiteY4" fmla="*/ 2036351 h 2036351"/>
                <a:gd name="connsiteX0" fmla="*/ 0 w 4731077"/>
                <a:gd name="connsiteY0" fmla="*/ 1266731 h 1266731"/>
                <a:gd name="connsiteX1" fmla="*/ 6168 w 4731077"/>
                <a:gd name="connsiteY1" fmla="*/ 867955 h 1266731"/>
                <a:gd name="connsiteX2" fmla="*/ 1390182 w 4731077"/>
                <a:gd name="connsiteY2" fmla="*/ 0 h 1266731"/>
                <a:gd name="connsiteX3" fmla="*/ 4731077 w 4731077"/>
                <a:gd name="connsiteY3" fmla="*/ 1266731 h 1266731"/>
                <a:gd name="connsiteX4" fmla="*/ 0 w 4731077"/>
                <a:gd name="connsiteY4" fmla="*/ 1266731 h 1266731"/>
                <a:gd name="connsiteX0" fmla="*/ 0 w 4731077"/>
                <a:gd name="connsiteY0" fmla="*/ 1502951 h 1502951"/>
                <a:gd name="connsiteX1" fmla="*/ 6168 w 4731077"/>
                <a:gd name="connsiteY1" fmla="*/ 1104175 h 1502951"/>
                <a:gd name="connsiteX2" fmla="*/ 1359702 w 4731077"/>
                <a:gd name="connsiteY2" fmla="*/ 0 h 1502951"/>
                <a:gd name="connsiteX3" fmla="*/ 4731077 w 4731077"/>
                <a:gd name="connsiteY3" fmla="*/ 1502951 h 1502951"/>
                <a:gd name="connsiteX4" fmla="*/ 0 w 4731077"/>
                <a:gd name="connsiteY4" fmla="*/ 1502951 h 1502951"/>
                <a:gd name="connsiteX0" fmla="*/ 0 w 4731077"/>
                <a:gd name="connsiteY0" fmla="*/ 1514857 h 1514857"/>
                <a:gd name="connsiteX1" fmla="*/ 6168 w 4731077"/>
                <a:gd name="connsiteY1" fmla="*/ 1116081 h 1514857"/>
                <a:gd name="connsiteX2" fmla="*/ 1345415 w 4731077"/>
                <a:gd name="connsiteY2" fmla="*/ 0 h 1514857"/>
                <a:gd name="connsiteX3" fmla="*/ 4731077 w 4731077"/>
                <a:gd name="connsiteY3" fmla="*/ 1514857 h 1514857"/>
                <a:gd name="connsiteX4" fmla="*/ 0 w 4731077"/>
                <a:gd name="connsiteY4" fmla="*/ 1514857 h 1514857"/>
                <a:gd name="connsiteX0" fmla="*/ 0 w 4935864"/>
                <a:gd name="connsiteY0" fmla="*/ 1514857 h 1514857"/>
                <a:gd name="connsiteX1" fmla="*/ 6168 w 4935864"/>
                <a:gd name="connsiteY1" fmla="*/ 1116081 h 1514857"/>
                <a:gd name="connsiteX2" fmla="*/ 1345415 w 4935864"/>
                <a:gd name="connsiteY2" fmla="*/ 0 h 1514857"/>
                <a:gd name="connsiteX3" fmla="*/ 4935864 w 4935864"/>
                <a:gd name="connsiteY3" fmla="*/ 1514857 h 1514857"/>
                <a:gd name="connsiteX4" fmla="*/ 0 w 4935864"/>
                <a:gd name="connsiteY4" fmla="*/ 1514857 h 1514857"/>
                <a:gd name="connsiteX0" fmla="*/ 1452 w 4937316"/>
                <a:gd name="connsiteY0" fmla="*/ 1514857 h 1514857"/>
                <a:gd name="connsiteX1" fmla="*/ 0 w 4937316"/>
                <a:gd name="connsiteY1" fmla="*/ 1131324 h 1514857"/>
                <a:gd name="connsiteX2" fmla="*/ 1346867 w 4937316"/>
                <a:gd name="connsiteY2" fmla="*/ 0 h 1514857"/>
                <a:gd name="connsiteX3" fmla="*/ 4937316 w 4937316"/>
                <a:gd name="connsiteY3" fmla="*/ 1514857 h 1514857"/>
                <a:gd name="connsiteX4" fmla="*/ 1452 w 4937316"/>
                <a:gd name="connsiteY4" fmla="*/ 1514857 h 1514857"/>
                <a:gd name="connsiteX0" fmla="*/ 1452 w 4937316"/>
                <a:gd name="connsiteY0" fmla="*/ 1517236 h 1517236"/>
                <a:gd name="connsiteX1" fmla="*/ 0 w 4937316"/>
                <a:gd name="connsiteY1" fmla="*/ 1133703 h 1517236"/>
                <a:gd name="connsiteX2" fmla="*/ 1346870 w 4937316"/>
                <a:gd name="connsiteY2" fmla="*/ 0 h 1517236"/>
                <a:gd name="connsiteX3" fmla="*/ 4937316 w 4937316"/>
                <a:gd name="connsiteY3" fmla="*/ 1517236 h 1517236"/>
                <a:gd name="connsiteX4" fmla="*/ 1452 w 4937316"/>
                <a:gd name="connsiteY4" fmla="*/ 1517236 h 1517236"/>
                <a:gd name="connsiteX0" fmla="*/ 1452 w 4951603"/>
                <a:gd name="connsiteY0" fmla="*/ 1517236 h 1517236"/>
                <a:gd name="connsiteX1" fmla="*/ 0 w 4951603"/>
                <a:gd name="connsiteY1" fmla="*/ 1133703 h 1517236"/>
                <a:gd name="connsiteX2" fmla="*/ 1346870 w 4951603"/>
                <a:gd name="connsiteY2" fmla="*/ 0 h 1517236"/>
                <a:gd name="connsiteX3" fmla="*/ 4951603 w 4951603"/>
                <a:gd name="connsiteY3" fmla="*/ 1517236 h 1517236"/>
                <a:gd name="connsiteX4" fmla="*/ 1452 w 4951603"/>
                <a:gd name="connsiteY4" fmla="*/ 1517236 h 1517236"/>
                <a:gd name="connsiteX0" fmla="*/ 1452 w 4951603"/>
                <a:gd name="connsiteY0" fmla="*/ 1517233 h 1517233"/>
                <a:gd name="connsiteX1" fmla="*/ 0 w 4951603"/>
                <a:gd name="connsiteY1" fmla="*/ 1133700 h 1517233"/>
                <a:gd name="connsiteX2" fmla="*/ 1354017 w 4951603"/>
                <a:gd name="connsiteY2" fmla="*/ 0 h 1517233"/>
                <a:gd name="connsiteX3" fmla="*/ 4951603 w 4951603"/>
                <a:gd name="connsiteY3" fmla="*/ 1517233 h 1517233"/>
                <a:gd name="connsiteX4" fmla="*/ 1452 w 4951603"/>
                <a:gd name="connsiteY4" fmla="*/ 1517233 h 1517233"/>
                <a:gd name="connsiteX0" fmla="*/ 1452 w 4951603"/>
                <a:gd name="connsiteY0" fmla="*/ 1521995 h 1521995"/>
                <a:gd name="connsiteX1" fmla="*/ 0 w 4951603"/>
                <a:gd name="connsiteY1" fmla="*/ 1138462 h 1521995"/>
                <a:gd name="connsiteX2" fmla="*/ 1354017 w 4951603"/>
                <a:gd name="connsiteY2" fmla="*/ 0 h 1521995"/>
                <a:gd name="connsiteX3" fmla="*/ 4951603 w 4951603"/>
                <a:gd name="connsiteY3" fmla="*/ 1521995 h 1521995"/>
                <a:gd name="connsiteX4" fmla="*/ 1452 w 4951603"/>
                <a:gd name="connsiteY4" fmla="*/ 1521995 h 15219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1603" h="1521995">
                  <a:moveTo>
                    <a:pt x="1452" y="1521995"/>
                  </a:moveTo>
                  <a:lnTo>
                    <a:pt x="0" y="1138462"/>
                  </a:lnTo>
                  <a:lnTo>
                    <a:pt x="1354017" y="0"/>
                  </a:lnTo>
                  <a:lnTo>
                    <a:pt x="4951603" y="1521995"/>
                  </a:lnTo>
                  <a:lnTo>
                    <a:pt x="1452" y="1521995"/>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Text Placeholder 3"/>
          <p:cNvSpPr>
            <a:spLocks noGrp="1"/>
          </p:cNvSpPr>
          <p:nvPr>
            <p:ph type="body" sz="half" idx="2" hasCustomPrompt="1"/>
          </p:nvPr>
        </p:nvSpPr>
        <p:spPr>
          <a:xfrm>
            <a:off x="1679950" y="3805039"/>
            <a:ext cx="4890950" cy="547443"/>
          </a:xfrm>
          <a:prstGeom prst="rect">
            <a:avLst/>
          </a:prstGeom>
        </p:spPr>
        <p:txBody>
          <a:bodyPr wrap="square" lIns="0" tIns="0" rIns="0" bIns="0" anchor="ctr">
            <a:noAutofit/>
          </a:bodyPr>
          <a:lstStyle>
            <a:lvl1pPr marL="0" indent="0" algn="l">
              <a:buNone/>
              <a:defRPr sz="4400" b="0" i="0" baseline="0">
                <a:solidFill>
                  <a:schemeClr val="bg1"/>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Subtext Goes Here</a:t>
            </a:r>
          </a:p>
        </p:txBody>
      </p:sp>
      <p:sp>
        <p:nvSpPr>
          <p:cNvPr id="17" name="Title 1"/>
          <p:cNvSpPr>
            <a:spLocks noGrp="1"/>
          </p:cNvSpPr>
          <p:nvPr>
            <p:ph type="title" hasCustomPrompt="1"/>
          </p:nvPr>
        </p:nvSpPr>
        <p:spPr>
          <a:xfrm>
            <a:off x="1680870" y="4352482"/>
            <a:ext cx="4890178" cy="474942"/>
          </a:xfrm>
          <a:prstGeom prst="rect">
            <a:avLst/>
          </a:prstGeom>
        </p:spPr>
        <p:txBody>
          <a:bodyPr wrap="none" lIns="0" tIns="0" rIns="0" bIns="0" anchor="ctr">
            <a:noAutofit/>
          </a:bodyPr>
          <a:lstStyle>
            <a:lvl1pPr algn="l">
              <a:lnSpc>
                <a:spcPct val="100000"/>
              </a:lnSpc>
              <a:defRPr sz="2000" b="0" i="0" baseline="0">
                <a:solidFill>
                  <a:schemeClr val="bg1"/>
                </a:solidFill>
                <a:latin typeface="Arial" panose="020B0604020202020204" pitchFamily="34" charset="0"/>
                <a:ea typeface="Batang" panose="02030600000101010101" pitchFamily="18" charset="-127"/>
                <a:cs typeface="Arial" panose="020B0604020202020204" pitchFamily="34" charset="0"/>
              </a:defRPr>
            </a:lvl1pPr>
          </a:lstStyle>
          <a:p>
            <a:r>
              <a:rPr lang="en-US" dirty="0"/>
              <a:t>Click To Edit Master</a:t>
            </a:r>
          </a:p>
        </p:txBody>
      </p:sp>
    </p:spTree>
    <p:extLst>
      <p:ext uri="{BB962C8B-B14F-4D97-AF65-F5344CB8AC3E}">
        <p14:creationId xmlns:p14="http://schemas.microsoft.com/office/powerpoint/2010/main" val="83139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anim calcmode="lin" valueType="num">
                                      <p:cBhvr>
                                        <p:cTn id="8" dur="500" fill="hold"/>
                                        <p:tgtEl>
                                          <p:spTgt spid="17"/>
                                        </p:tgtEl>
                                        <p:attrNameLst>
                                          <p:attrName>ppt_x</p:attrName>
                                        </p:attrNameLst>
                                      </p:cBhvr>
                                      <p:tavLst>
                                        <p:tav tm="0">
                                          <p:val>
                                            <p:strVal val="#ppt_x"/>
                                          </p:val>
                                        </p:tav>
                                        <p:tav tm="100000">
                                          <p:val>
                                            <p:strVal val="#ppt_x"/>
                                          </p:val>
                                        </p:tav>
                                      </p:tavLst>
                                    </p:anim>
                                    <p:anim calcmode="lin" valueType="num">
                                      <p:cBhvr>
                                        <p:cTn id="9" dur="500" fill="hold"/>
                                        <p:tgtEl>
                                          <p:spTgt spid="17"/>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6">
                                            <p:txEl>
                                              <p:pRg st="0" end="0"/>
                                            </p:txEl>
                                          </p:spTgt>
                                        </p:tgtEl>
                                        <p:attrNameLst>
                                          <p:attrName>style.visibility</p:attrName>
                                        </p:attrNameLst>
                                      </p:cBhvr>
                                      <p:to>
                                        <p:strVal val="visible"/>
                                      </p:to>
                                    </p:set>
                                    <p:animEffect transition="in" filter="fade">
                                      <p:cBhvr>
                                        <p:cTn id="13"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tmplLst>
          <p:tmpl lvl="1">
            <p:tnLst>
              <p:par>
                <p:cTn presetID="10" presetClass="entr" presetSubtype="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P spid="17" grpId="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3 Images - Horizontal">
    <p:spTree>
      <p:nvGrpSpPr>
        <p:cNvPr id="1" name=""/>
        <p:cNvGrpSpPr/>
        <p:nvPr/>
      </p:nvGrpSpPr>
      <p:grpSpPr>
        <a:xfrm>
          <a:off x="0" y="0"/>
          <a:ext cx="0" cy="0"/>
          <a:chOff x="0" y="0"/>
          <a:chExt cx="0" cy="0"/>
        </a:xfrm>
      </p:grpSpPr>
      <p:sp>
        <p:nvSpPr>
          <p:cNvPr id="9" name="Picture Placeholder 8"/>
          <p:cNvSpPr>
            <a:spLocks noGrp="1"/>
          </p:cNvSpPr>
          <p:nvPr>
            <p:ph type="pic" sz="quarter" idx="11"/>
          </p:nvPr>
        </p:nvSpPr>
        <p:spPr>
          <a:xfrm>
            <a:off x="91485" y="-2"/>
            <a:ext cx="12103778" cy="6858002"/>
          </a:xfrm>
          <a:custGeom>
            <a:avLst/>
            <a:gdLst>
              <a:gd name="connsiteX0" fmla="*/ 0 w 11969886"/>
              <a:gd name="connsiteY0" fmla="*/ 0 h 6858002"/>
              <a:gd name="connsiteX1" fmla="*/ 11969886 w 11969886"/>
              <a:gd name="connsiteY1" fmla="*/ 0 h 6858002"/>
              <a:gd name="connsiteX2" fmla="*/ 11952469 w 11969886"/>
              <a:gd name="connsiteY2" fmla="*/ 6844940 h 6858002"/>
              <a:gd name="connsiteX3" fmla="*/ 8952397 w 11969886"/>
              <a:gd name="connsiteY3" fmla="*/ 6858002 h 6858002"/>
              <a:gd name="connsiteX0" fmla="*/ 0 w 11956823"/>
              <a:gd name="connsiteY0" fmla="*/ 0 h 6858002"/>
              <a:gd name="connsiteX1" fmla="*/ 11956823 w 11956823"/>
              <a:gd name="connsiteY1" fmla="*/ 0 h 6858002"/>
              <a:gd name="connsiteX2" fmla="*/ 11952469 w 11956823"/>
              <a:gd name="connsiteY2" fmla="*/ 6844940 h 6858002"/>
              <a:gd name="connsiteX3" fmla="*/ 8952397 w 11956823"/>
              <a:gd name="connsiteY3" fmla="*/ 6858002 h 6858002"/>
              <a:gd name="connsiteX4" fmla="*/ 0 w 11956823"/>
              <a:gd name="connsiteY4" fmla="*/ 0 h 6858002"/>
              <a:gd name="connsiteX0" fmla="*/ 0 w 12087452"/>
              <a:gd name="connsiteY0" fmla="*/ 0 h 6858002"/>
              <a:gd name="connsiteX1" fmla="*/ 12087452 w 12087452"/>
              <a:gd name="connsiteY1" fmla="*/ 0 h 6858002"/>
              <a:gd name="connsiteX2" fmla="*/ 12083098 w 12087452"/>
              <a:gd name="connsiteY2" fmla="*/ 6844940 h 6858002"/>
              <a:gd name="connsiteX3" fmla="*/ 9083026 w 12087452"/>
              <a:gd name="connsiteY3" fmla="*/ 6858002 h 6858002"/>
              <a:gd name="connsiteX4" fmla="*/ 0 w 12087452"/>
              <a:gd name="connsiteY4" fmla="*/ 0 h 6858002"/>
              <a:gd name="connsiteX0" fmla="*/ 0 w 12087452"/>
              <a:gd name="connsiteY0" fmla="*/ 0 h 6871065"/>
              <a:gd name="connsiteX1" fmla="*/ 12087452 w 12087452"/>
              <a:gd name="connsiteY1" fmla="*/ 0 h 6871065"/>
              <a:gd name="connsiteX2" fmla="*/ 12083098 w 12087452"/>
              <a:gd name="connsiteY2" fmla="*/ 6844940 h 6871065"/>
              <a:gd name="connsiteX3" fmla="*/ 8913208 w 12087452"/>
              <a:gd name="connsiteY3" fmla="*/ 6871065 h 6871065"/>
              <a:gd name="connsiteX4" fmla="*/ 0 w 12087452"/>
              <a:gd name="connsiteY4" fmla="*/ 0 h 6871065"/>
              <a:gd name="connsiteX0" fmla="*/ 0 w 12087452"/>
              <a:gd name="connsiteY0" fmla="*/ 0 h 6884128"/>
              <a:gd name="connsiteX1" fmla="*/ 12087452 w 12087452"/>
              <a:gd name="connsiteY1" fmla="*/ 0 h 6884128"/>
              <a:gd name="connsiteX2" fmla="*/ 12083098 w 12087452"/>
              <a:gd name="connsiteY2" fmla="*/ 6844940 h 6884128"/>
              <a:gd name="connsiteX3" fmla="*/ 8978523 w 12087452"/>
              <a:gd name="connsiteY3" fmla="*/ 6884128 h 6884128"/>
              <a:gd name="connsiteX4" fmla="*/ 0 w 12087452"/>
              <a:gd name="connsiteY4" fmla="*/ 0 h 6884128"/>
              <a:gd name="connsiteX0" fmla="*/ 0 w 12087452"/>
              <a:gd name="connsiteY0" fmla="*/ 0 h 6884128"/>
              <a:gd name="connsiteX1" fmla="*/ 12087452 w 12087452"/>
              <a:gd name="connsiteY1" fmla="*/ 0 h 6884128"/>
              <a:gd name="connsiteX2" fmla="*/ 12083098 w 12087452"/>
              <a:gd name="connsiteY2" fmla="*/ 6844940 h 6884128"/>
              <a:gd name="connsiteX3" fmla="*/ 9056900 w 12087452"/>
              <a:gd name="connsiteY3" fmla="*/ 6884128 h 6884128"/>
              <a:gd name="connsiteX4" fmla="*/ 0 w 12087452"/>
              <a:gd name="connsiteY4" fmla="*/ 0 h 6884128"/>
              <a:gd name="connsiteX0" fmla="*/ 0 w 12087452"/>
              <a:gd name="connsiteY0" fmla="*/ 0 h 6884128"/>
              <a:gd name="connsiteX1" fmla="*/ 12087452 w 12087452"/>
              <a:gd name="connsiteY1" fmla="*/ 0 h 6884128"/>
              <a:gd name="connsiteX2" fmla="*/ 12083098 w 12087452"/>
              <a:gd name="connsiteY2" fmla="*/ 6844940 h 6884128"/>
              <a:gd name="connsiteX3" fmla="*/ 9017711 w 12087452"/>
              <a:gd name="connsiteY3" fmla="*/ 6884128 h 6884128"/>
              <a:gd name="connsiteX4" fmla="*/ 0 w 12087452"/>
              <a:gd name="connsiteY4" fmla="*/ 0 h 6884128"/>
              <a:gd name="connsiteX0" fmla="*/ 0 w 12087452"/>
              <a:gd name="connsiteY0" fmla="*/ 0 h 6884128"/>
              <a:gd name="connsiteX1" fmla="*/ 12087452 w 12087452"/>
              <a:gd name="connsiteY1" fmla="*/ 0 h 6884128"/>
              <a:gd name="connsiteX2" fmla="*/ 12083098 w 12087452"/>
              <a:gd name="connsiteY2" fmla="*/ 6844940 h 6884128"/>
              <a:gd name="connsiteX3" fmla="*/ 8991586 w 12087452"/>
              <a:gd name="connsiteY3" fmla="*/ 6884128 h 6884128"/>
              <a:gd name="connsiteX4" fmla="*/ 0 w 12087452"/>
              <a:gd name="connsiteY4" fmla="*/ 0 h 6884128"/>
              <a:gd name="connsiteX0" fmla="*/ 0 w 12087452"/>
              <a:gd name="connsiteY0" fmla="*/ 0 h 6962505"/>
              <a:gd name="connsiteX1" fmla="*/ 12087452 w 12087452"/>
              <a:gd name="connsiteY1" fmla="*/ 0 h 6962505"/>
              <a:gd name="connsiteX2" fmla="*/ 12083098 w 12087452"/>
              <a:gd name="connsiteY2" fmla="*/ 6844940 h 6962505"/>
              <a:gd name="connsiteX3" fmla="*/ 8978523 w 12087452"/>
              <a:gd name="connsiteY3" fmla="*/ 6962505 h 6962505"/>
              <a:gd name="connsiteX4" fmla="*/ 0 w 12087452"/>
              <a:gd name="connsiteY4" fmla="*/ 0 h 6962505"/>
              <a:gd name="connsiteX0" fmla="*/ 0 w 12087452"/>
              <a:gd name="connsiteY0" fmla="*/ 0 h 6858002"/>
              <a:gd name="connsiteX1" fmla="*/ 12087452 w 12087452"/>
              <a:gd name="connsiteY1" fmla="*/ 0 h 6858002"/>
              <a:gd name="connsiteX2" fmla="*/ 12083098 w 12087452"/>
              <a:gd name="connsiteY2" fmla="*/ 6844940 h 6858002"/>
              <a:gd name="connsiteX3" fmla="*/ 8952398 w 12087452"/>
              <a:gd name="connsiteY3" fmla="*/ 6858002 h 6858002"/>
              <a:gd name="connsiteX4" fmla="*/ 0 w 12087452"/>
              <a:gd name="connsiteY4" fmla="*/ 0 h 6858002"/>
              <a:gd name="connsiteX0" fmla="*/ 0 w 12101739"/>
              <a:gd name="connsiteY0" fmla="*/ 0 h 6858002"/>
              <a:gd name="connsiteX1" fmla="*/ 12101739 w 12101739"/>
              <a:gd name="connsiteY1" fmla="*/ 0 h 6858002"/>
              <a:gd name="connsiteX2" fmla="*/ 12083098 w 12101739"/>
              <a:gd name="connsiteY2" fmla="*/ 6844940 h 6858002"/>
              <a:gd name="connsiteX3" fmla="*/ 8952398 w 12101739"/>
              <a:gd name="connsiteY3" fmla="*/ 6858002 h 6858002"/>
              <a:gd name="connsiteX4" fmla="*/ 0 w 12101739"/>
              <a:gd name="connsiteY4" fmla="*/ 0 h 6858002"/>
              <a:gd name="connsiteX0" fmla="*/ 0 w 12103778"/>
              <a:gd name="connsiteY0" fmla="*/ 0 h 6861609"/>
              <a:gd name="connsiteX1" fmla="*/ 12101739 w 12103778"/>
              <a:gd name="connsiteY1" fmla="*/ 0 h 6861609"/>
              <a:gd name="connsiteX2" fmla="*/ 12102148 w 12103778"/>
              <a:gd name="connsiteY2" fmla="*/ 6861609 h 6861609"/>
              <a:gd name="connsiteX3" fmla="*/ 8952398 w 12103778"/>
              <a:gd name="connsiteY3" fmla="*/ 6858002 h 6861609"/>
              <a:gd name="connsiteX4" fmla="*/ 0 w 12103778"/>
              <a:gd name="connsiteY4" fmla="*/ 0 h 6861609"/>
              <a:gd name="connsiteX0" fmla="*/ 0 w 12103778"/>
              <a:gd name="connsiteY0" fmla="*/ 0 h 6858002"/>
              <a:gd name="connsiteX1" fmla="*/ 12101739 w 12103778"/>
              <a:gd name="connsiteY1" fmla="*/ 0 h 6858002"/>
              <a:gd name="connsiteX2" fmla="*/ 12102148 w 12103778"/>
              <a:gd name="connsiteY2" fmla="*/ 6856847 h 6858002"/>
              <a:gd name="connsiteX3" fmla="*/ 8952398 w 12103778"/>
              <a:gd name="connsiteY3" fmla="*/ 6858002 h 6858002"/>
              <a:gd name="connsiteX4" fmla="*/ 0 w 12103778"/>
              <a:gd name="connsiteY4" fmla="*/ 0 h 6858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03778" h="6858002">
                <a:moveTo>
                  <a:pt x="0" y="0"/>
                </a:moveTo>
                <a:lnTo>
                  <a:pt x="12101739" y="0"/>
                </a:lnTo>
                <a:cubicBezTo>
                  <a:pt x="12095933" y="2281647"/>
                  <a:pt x="12107954" y="4575200"/>
                  <a:pt x="12102148" y="6856847"/>
                </a:cubicBezTo>
                <a:lnTo>
                  <a:pt x="8952398" y="6858002"/>
                </a:lnTo>
                <a:lnTo>
                  <a:pt x="0" y="0"/>
                </a:lnTo>
                <a:close/>
              </a:path>
            </a:pathLst>
          </a:custGeom>
        </p:spPr>
        <p:txBody>
          <a:bodyPr wrap="square">
            <a:noAutofit/>
          </a:bodyPr>
          <a:lstStyle/>
          <a:p>
            <a:endParaRPr lang="en-US" dirty="0"/>
          </a:p>
        </p:txBody>
      </p:sp>
    </p:spTree>
    <p:extLst>
      <p:ext uri="{BB962C8B-B14F-4D97-AF65-F5344CB8AC3E}">
        <p14:creationId xmlns:p14="http://schemas.microsoft.com/office/powerpoint/2010/main" val="1963351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3 Images - Horizontal">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7656163" y="14805"/>
            <a:ext cx="4350100" cy="6098611"/>
          </a:xfrm>
          <a:prstGeom prst="rect">
            <a:avLst/>
          </a:prstGeom>
        </p:spPr>
        <p:txBody>
          <a:bodyPr/>
          <a:lstStyle/>
          <a:p>
            <a:endParaRPr lang="en-US" dirty="0"/>
          </a:p>
        </p:txBody>
      </p:sp>
      <p:sp>
        <p:nvSpPr>
          <p:cNvPr id="10" name="Text Placeholder 3"/>
          <p:cNvSpPr>
            <a:spLocks noGrp="1"/>
          </p:cNvSpPr>
          <p:nvPr>
            <p:ph type="body" sz="half" idx="2" hasCustomPrompt="1"/>
          </p:nvPr>
        </p:nvSpPr>
        <p:spPr>
          <a:xfrm>
            <a:off x="545166" y="270329"/>
            <a:ext cx="7110998" cy="547443"/>
          </a:xfrm>
          <a:prstGeom prst="rect">
            <a:avLst/>
          </a:prstGeom>
        </p:spPr>
        <p:txBody>
          <a:bodyPr wrap="square" lIns="0" tIns="0" rIns="0" bIns="0" anchor="ctr">
            <a:noAutofit/>
          </a:bodyPr>
          <a:lstStyle>
            <a:lvl1pPr marL="0" indent="0" algn="l">
              <a:buNone/>
              <a:defRPr sz="4400" b="0" i="0" baseline="0">
                <a:solidFill>
                  <a:schemeClr val="tx1">
                    <a:lumMod val="65000"/>
                    <a:lumOff val="35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Subtext Goes Here</a:t>
            </a:r>
          </a:p>
        </p:txBody>
      </p:sp>
      <p:sp>
        <p:nvSpPr>
          <p:cNvPr id="11" name="Title 1"/>
          <p:cNvSpPr>
            <a:spLocks noGrp="1"/>
          </p:cNvSpPr>
          <p:nvPr>
            <p:ph type="title" hasCustomPrompt="1"/>
          </p:nvPr>
        </p:nvSpPr>
        <p:spPr>
          <a:xfrm>
            <a:off x="546086" y="817772"/>
            <a:ext cx="7109876" cy="474942"/>
          </a:xfrm>
          <a:prstGeom prst="rect">
            <a:avLst/>
          </a:prstGeom>
        </p:spPr>
        <p:txBody>
          <a:bodyPr wrap="none" lIns="0" tIns="0" rIns="0" bIns="0" anchor="ctr">
            <a:noAutofit/>
          </a:bodyPr>
          <a:lstStyle>
            <a:lvl1pPr algn="l">
              <a:lnSpc>
                <a:spcPct val="100000"/>
              </a:lnSpc>
              <a:defRPr sz="2000" b="0" i="0" baseline="0">
                <a:solidFill>
                  <a:schemeClr val="tx1">
                    <a:lumMod val="65000"/>
                    <a:lumOff val="35000"/>
                  </a:schemeClr>
                </a:solidFill>
                <a:latin typeface="Arial" panose="020B0604020202020204" pitchFamily="34" charset="0"/>
                <a:ea typeface="Batang" panose="02030600000101010101" pitchFamily="18" charset="-127"/>
                <a:cs typeface="Arial" panose="020B0604020202020204" pitchFamily="34" charset="0"/>
              </a:defRPr>
            </a:lvl1pPr>
          </a:lstStyle>
          <a:p>
            <a:r>
              <a:rPr lang="en-US" dirty="0"/>
              <a:t>Click To Edit Master</a:t>
            </a:r>
          </a:p>
        </p:txBody>
      </p:sp>
      <p:sp>
        <p:nvSpPr>
          <p:cNvPr id="12" name="Rectangle 11"/>
          <p:cNvSpPr/>
          <p:nvPr userDrawn="1"/>
        </p:nvSpPr>
        <p:spPr>
          <a:xfrm>
            <a:off x="0" y="188686"/>
            <a:ext cx="209565" cy="1146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89237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anim calcmode="lin" valueType="num">
                                      <p:cBhvr>
                                        <p:cTn id="8" dur="500" fill="hold"/>
                                        <p:tgtEl>
                                          <p:spTgt spid="11"/>
                                        </p:tgtEl>
                                        <p:attrNameLst>
                                          <p:attrName>ppt_x</p:attrName>
                                        </p:attrNameLst>
                                      </p:cBhvr>
                                      <p:tavLst>
                                        <p:tav tm="0">
                                          <p:val>
                                            <p:strVal val="#ppt_x"/>
                                          </p:val>
                                        </p:tav>
                                        <p:tav tm="100000">
                                          <p:val>
                                            <p:strVal val="#ppt_x"/>
                                          </p:val>
                                        </p:tav>
                                      </p:tavLst>
                                    </p:anim>
                                    <p:anim calcmode="lin" valueType="num">
                                      <p:cBhvr>
                                        <p:cTn id="9" dur="5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fade">
                                      <p:cBhvr>
                                        <p:cTn id="13"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1"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Vertical Title and Text">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478970" y="-2"/>
            <a:ext cx="11713030" cy="414383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0" fmla="*/ 0 w 12192000"/>
              <a:gd name="connsiteY0" fmla="*/ 0 h 6858000"/>
              <a:gd name="connsiteX1" fmla="*/ 12192000 w 12192000"/>
              <a:gd name="connsiteY1" fmla="*/ 0 h 6858000"/>
              <a:gd name="connsiteX2" fmla="*/ 12177486 w 12192000"/>
              <a:gd name="connsiteY2" fmla="*/ 4056742 h 6858000"/>
              <a:gd name="connsiteX3" fmla="*/ 0 w 12192000"/>
              <a:gd name="connsiteY3" fmla="*/ 6858000 h 6858000"/>
              <a:gd name="connsiteX4" fmla="*/ 0 w 12192000"/>
              <a:gd name="connsiteY4" fmla="*/ 0 h 6858000"/>
              <a:gd name="connsiteX0" fmla="*/ 0 w 12192000"/>
              <a:gd name="connsiteY0" fmla="*/ 0 h 4071257"/>
              <a:gd name="connsiteX1" fmla="*/ 12192000 w 12192000"/>
              <a:gd name="connsiteY1" fmla="*/ 0 h 4071257"/>
              <a:gd name="connsiteX2" fmla="*/ 12177486 w 12192000"/>
              <a:gd name="connsiteY2" fmla="*/ 4056742 h 4071257"/>
              <a:gd name="connsiteX3" fmla="*/ 4354285 w 12192000"/>
              <a:gd name="connsiteY3" fmla="*/ 4071257 h 4071257"/>
              <a:gd name="connsiteX4" fmla="*/ 0 w 12192000"/>
              <a:gd name="connsiteY4" fmla="*/ 0 h 4071257"/>
              <a:gd name="connsiteX0" fmla="*/ 0 w 11669486"/>
              <a:gd name="connsiteY0" fmla="*/ 0 h 4085772"/>
              <a:gd name="connsiteX1" fmla="*/ 11669486 w 11669486"/>
              <a:gd name="connsiteY1" fmla="*/ 14515 h 4085772"/>
              <a:gd name="connsiteX2" fmla="*/ 11654972 w 11669486"/>
              <a:gd name="connsiteY2" fmla="*/ 4071257 h 4085772"/>
              <a:gd name="connsiteX3" fmla="*/ 3831771 w 11669486"/>
              <a:gd name="connsiteY3" fmla="*/ 4085772 h 4085772"/>
              <a:gd name="connsiteX4" fmla="*/ 0 w 11669486"/>
              <a:gd name="connsiteY4" fmla="*/ 0 h 4085772"/>
              <a:gd name="connsiteX0" fmla="*/ 0 w 11684001"/>
              <a:gd name="connsiteY0" fmla="*/ 14513 h 4071257"/>
              <a:gd name="connsiteX1" fmla="*/ 11684001 w 11684001"/>
              <a:gd name="connsiteY1" fmla="*/ 0 h 4071257"/>
              <a:gd name="connsiteX2" fmla="*/ 11669487 w 11684001"/>
              <a:gd name="connsiteY2" fmla="*/ 4056742 h 4071257"/>
              <a:gd name="connsiteX3" fmla="*/ 3846286 w 11684001"/>
              <a:gd name="connsiteY3" fmla="*/ 4071257 h 4071257"/>
              <a:gd name="connsiteX4" fmla="*/ 0 w 11684001"/>
              <a:gd name="connsiteY4" fmla="*/ 14513 h 4071257"/>
              <a:gd name="connsiteX0" fmla="*/ 0 w 11684001"/>
              <a:gd name="connsiteY0" fmla="*/ 43541 h 4071257"/>
              <a:gd name="connsiteX1" fmla="*/ 11684001 w 11684001"/>
              <a:gd name="connsiteY1" fmla="*/ 0 h 4071257"/>
              <a:gd name="connsiteX2" fmla="*/ 11669487 w 11684001"/>
              <a:gd name="connsiteY2" fmla="*/ 4056742 h 4071257"/>
              <a:gd name="connsiteX3" fmla="*/ 3846286 w 11684001"/>
              <a:gd name="connsiteY3" fmla="*/ 4071257 h 4071257"/>
              <a:gd name="connsiteX4" fmla="*/ 0 w 11684001"/>
              <a:gd name="connsiteY4" fmla="*/ 43541 h 4071257"/>
              <a:gd name="connsiteX0" fmla="*/ 0 w 11713029"/>
              <a:gd name="connsiteY0" fmla="*/ 0 h 4071259"/>
              <a:gd name="connsiteX1" fmla="*/ 11713029 w 11713029"/>
              <a:gd name="connsiteY1" fmla="*/ 2 h 4071259"/>
              <a:gd name="connsiteX2" fmla="*/ 11698515 w 11713029"/>
              <a:gd name="connsiteY2" fmla="*/ 4056744 h 4071259"/>
              <a:gd name="connsiteX3" fmla="*/ 3875314 w 11713029"/>
              <a:gd name="connsiteY3" fmla="*/ 4071259 h 4071259"/>
              <a:gd name="connsiteX4" fmla="*/ 0 w 11713029"/>
              <a:gd name="connsiteY4" fmla="*/ 0 h 4071259"/>
              <a:gd name="connsiteX0" fmla="*/ 0 w 11713029"/>
              <a:gd name="connsiteY0" fmla="*/ 0 h 4129316"/>
              <a:gd name="connsiteX1" fmla="*/ 11713029 w 11713029"/>
              <a:gd name="connsiteY1" fmla="*/ 2 h 4129316"/>
              <a:gd name="connsiteX2" fmla="*/ 11698515 w 11713029"/>
              <a:gd name="connsiteY2" fmla="*/ 4056744 h 4129316"/>
              <a:gd name="connsiteX3" fmla="*/ 3570514 w 11713029"/>
              <a:gd name="connsiteY3" fmla="*/ 4129316 h 4129316"/>
              <a:gd name="connsiteX4" fmla="*/ 0 w 11713029"/>
              <a:gd name="connsiteY4" fmla="*/ 0 h 4129316"/>
              <a:gd name="connsiteX0" fmla="*/ 0 w 11713029"/>
              <a:gd name="connsiteY0" fmla="*/ 0 h 4143830"/>
              <a:gd name="connsiteX1" fmla="*/ 11713029 w 11713029"/>
              <a:gd name="connsiteY1" fmla="*/ 2 h 4143830"/>
              <a:gd name="connsiteX2" fmla="*/ 11698515 w 11713029"/>
              <a:gd name="connsiteY2" fmla="*/ 4143830 h 4143830"/>
              <a:gd name="connsiteX3" fmla="*/ 3570514 w 11713029"/>
              <a:gd name="connsiteY3" fmla="*/ 4129316 h 4143830"/>
              <a:gd name="connsiteX4" fmla="*/ 0 w 11713029"/>
              <a:gd name="connsiteY4" fmla="*/ 0 h 4143830"/>
              <a:gd name="connsiteX0" fmla="*/ 0 w 11698515"/>
              <a:gd name="connsiteY0" fmla="*/ 0 h 4143830"/>
              <a:gd name="connsiteX1" fmla="*/ 11684000 w 11698515"/>
              <a:gd name="connsiteY1" fmla="*/ 2 h 4143830"/>
              <a:gd name="connsiteX2" fmla="*/ 11698515 w 11698515"/>
              <a:gd name="connsiteY2" fmla="*/ 4143830 h 4143830"/>
              <a:gd name="connsiteX3" fmla="*/ 3570514 w 11698515"/>
              <a:gd name="connsiteY3" fmla="*/ 4129316 h 4143830"/>
              <a:gd name="connsiteX4" fmla="*/ 0 w 11698515"/>
              <a:gd name="connsiteY4" fmla="*/ 0 h 4143830"/>
              <a:gd name="connsiteX0" fmla="*/ 0 w 11699911"/>
              <a:gd name="connsiteY0" fmla="*/ 0 h 4143830"/>
              <a:gd name="connsiteX1" fmla="*/ 11698515 w 11699911"/>
              <a:gd name="connsiteY1" fmla="*/ 2 h 4143830"/>
              <a:gd name="connsiteX2" fmla="*/ 11698515 w 11699911"/>
              <a:gd name="connsiteY2" fmla="*/ 4143830 h 4143830"/>
              <a:gd name="connsiteX3" fmla="*/ 3570514 w 11699911"/>
              <a:gd name="connsiteY3" fmla="*/ 4129316 h 4143830"/>
              <a:gd name="connsiteX4" fmla="*/ 0 w 11699911"/>
              <a:gd name="connsiteY4" fmla="*/ 0 h 4143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99911" h="4143830">
                <a:moveTo>
                  <a:pt x="0" y="0"/>
                </a:moveTo>
                <a:lnTo>
                  <a:pt x="11698515" y="2"/>
                </a:lnTo>
                <a:cubicBezTo>
                  <a:pt x="11703353" y="1381278"/>
                  <a:pt x="11693677" y="2762554"/>
                  <a:pt x="11698515" y="4143830"/>
                </a:cubicBezTo>
                <a:lnTo>
                  <a:pt x="3570514" y="4129316"/>
                </a:lnTo>
                <a:lnTo>
                  <a:pt x="0" y="0"/>
                </a:lnTo>
                <a:close/>
              </a:path>
            </a:pathLst>
          </a:custGeom>
        </p:spPr>
        <p:txBody>
          <a:bodyPr/>
          <a:lstStyle/>
          <a:p>
            <a:endParaRPr lang="en-US" dirty="0"/>
          </a:p>
        </p:txBody>
      </p:sp>
    </p:spTree>
    <p:extLst>
      <p:ext uri="{BB962C8B-B14F-4D97-AF65-F5344CB8AC3E}">
        <p14:creationId xmlns:p14="http://schemas.microsoft.com/office/powerpoint/2010/main" val="27298172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Vertical Title and Text">
    <p:spTree>
      <p:nvGrpSpPr>
        <p:cNvPr id="1" name=""/>
        <p:cNvGrpSpPr/>
        <p:nvPr/>
      </p:nvGrpSpPr>
      <p:grpSpPr>
        <a:xfrm>
          <a:off x="0" y="0"/>
          <a:ext cx="0" cy="0"/>
          <a:chOff x="0" y="0"/>
          <a:chExt cx="0" cy="0"/>
        </a:xfrm>
      </p:grpSpPr>
      <p:sp>
        <p:nvSpPr>
          <p:cNvPr id="11" name="Freeform: Shape 10"/>
          <p:cNvSpPr/>
          <p:nvPr userDrawn="1"/>
        </p:nvSpPr>
        <p:spPr>
          <a:xfrm>
            <a:off x="165101" y="-14443"/>
            <a:ext cx="6146800" cy="6123142"/>
          </a:xfrm>
          <a:custGeom>
            <a:avLst/>
            <a:gdLst>
              <a:gd name="connsiteX0" fmla="*/ 4626082 w 6134101"/>
              <a:gd name="connsiteY0" fmla="*/ 0 h 6199342"/>
              <a:gd name="connsiteX1" fmla="*/ 6134101 w 6134101"/>
              <a:gd name="connsiteY1" fmla="*/ 2522700 h 6199342"/>
              <a:gd name="connsiteX2" fmla="*/ 1 w 6134101"/>
              <a:gd name="connsiteY2" fmla="*/ 6199342 h 6199342"/>
              <a:gd name="connsiteX3" fmla="*/ 0 w 6134101"/>
              <a:gd name="connsiteY3" fmla="*/ 8092 h 6199342"/>
              <a:gd name="connsiteX0" fmla="*/ 4537182 w 6134101"/>
              <a:gd name="connsiteY0" fmla="*/ 0 h 6199342"/>
              <a:gd name="connsiteX1" fmla="*/ 6134101 w 6134101"/>
              <a:gd name="connsiteY1" fmla="*/ 2522700 h 6199342"/>
              <a:gd name="connsiteX2" fmla="*/ 1 w 6134101"/>
              <a:gd name="connsiteY2" fmla="*/ 6199342 h 6199342"/>
              <a:gd name="connsiteX3" fmla="*/ 0 w 6134101"/>
              <a:gd name="connsiteY3" fmla="*/ 8092 h 6199342"/>
              <a:gd name="connsiteX4" fmla="*/ 4537182 w 6134101"/>
              <a:gd name="connsiteY4" fmla="*/ 0 h 6199342"/>
              <a:gd name="connsiteX0" fmla="*/ 4549881 w 6146800"/>
              <a:gd name="connsiteY0" fmla="*/ 0 h 6123142"/>
              <a:gd name="connsiteX1" fmla="*/ 6146800 w 6146800"/>
              <a:gd name="connsiteY1" fmla="*/ 2522700 h 6123142"/>
              <a:gd name="connsiteX2" fmla="*/ 0 w 6146800"/>
              <a:gd name="connsiteY2" fmla="*/ 6123142 h 6123142"/>
              <a:gd name="connsiteX3" fmla="*/ 12699 w 6146800"/>
              <a:gd name="connsiteY3" fmla="*/ 8092 h 6123142"/>
              <a:gd name="connsiteX4" fmla="*/ 4549881 w 6146800"/>
              <a:gd name="connsiteY4" fmla="*/ 0 h 6123142"/>
              <a:gd name="connsiteX0" fmla="*/ 4549881 w 6146800"/>
              <a:gd name="connsiteY0" fmla="*/ 0 h 6123142"/>
              <a:gd name="connsiteX1" fmla="*/ 6146800 w 6146800"/>
              <a:gd name="connsiteY1" fmla="*/ 2522700 h 6123142"/>
              <a:gd name="connsiteX2" fmla="*/ 0 w 6146800"/>
              <a:gd name="connsiteY2" fmla="*/ 6123142 h 6123142"/>
              <a:gd name="connsiteX3" fmla="*/ 12699 w 6146800"/>
              <a:gd name="connsiteY3" fmla="*/ 8092 h 6123142"/>
              <a:gd name="connsiteX4" fmla="*/ 4549881 w 6146800"/>
              <a:gd name="connsiteY4" fmla="*/ 0 h 6123142"/>
              <a:gd name="connsiteX0" fmla="*/ 4549881 w 6146800"/>
              <a:gd name="connsiteY0" fmla="*/ 0 h 6123142"/>
              <a:gd name="connsiteX1" fmla="*/ 6146800 w 6146800"/>
              <a:gd name="connsiteY1" fmla="*/ 2522700 h 6123142"/>
              <a:gd name="connsiteX2" fmla="*/ 0 w 6146800"/>
              <a:gd name="connsiteY2" fmla="*/ 6123142 h 6123142"/>
              <a:gd name="connsiteX3" fmla="*/ 12699 w 6146800"/>
              <a:gd name="connsiteY3" fmla="*/ 8092 h 6123142"/>
              <a:gd name="connsiteX4" fmla="*/ 4549881 w 6146800"/>
              <a:gd name="connsiteY4" fmla="*/ 0 h 61231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46800" h="6123142">
                <a:moveTo>
                  <a:pt x="4549881" y="0"/>
                </a:moveTo>
                <a:cubicBezTo>
                  <a:pt x="6322554" y="2796701"/>
                  <a:pt x="4513827" y="-70800"/>
                  <a:pt x="6146800" y="2522700"/>
                </a:cubicBezTo>
                <a:lnTo>
                  <a:pt x="0" y="6123142"/>
                </a:lnTo>
                <a:cubicBezTo>
                  <a:pt x="0" y="4059392"/>
                  <a:pt x="12699" y="2071842"/>
                  <a:pt x="12699" y="8092"/>
                </a:cubicBezTo>
                <a:lnTo>
                  <a:pt x="4549881"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Picture Placeholder 4"/>
          <p:cNvSpPr>
            <a:spLocks noGrp="1"/>
          </p:cNvSpPr>
          <p:nvPr>
            <p:ph type="pic" sz="quarter" idx="11"/>
          </p:nvPr>
        </p:nvSpPr>
        <p:spPr>
          <a:xfrm>
            <a:off x="0" y="-14443"/>
            <a:ext cx="6134101" cy="6199342"/>
          </a:xfrm>
          <a:custGeom>
            <a:avLst/>
            <a:gdLst>
              <a:gd name="connsiteX0" fmla="*/ 4626082 w 6134101"/>
              <a:gd name="connsiteY0" fmla="*/ 0 h 6199342"/>
              <a:gd name="connsiteX1" fmla="*/ 6134101 w 6134101"/>
              <a:gd name="connsiteY1" fmla="*/ 2522700 h 6199342"/>
              <a:gd name="connsiteX2" fmla="*/ 1 w 6134101"/>
              <a:gd name="connsiteY2" fmla="*/ 6199342 h 6199342"/>
              <a:gd name="connsiteX3" fmla="*/ 0 w 6134101"/>
              <a:gd name="connsiteY3" fmla="*/ 8092 h 6199342"/>
            </a:gdLst>
            <a:ahLst/>
            <a:cxnLst>
              <a:cxn ang="0">
                <a:pos x="connsiteX0" y="connsiteY0"/>
              </a:cxn>
              <a:cxn ang="0">
                <a:pos x="connsiteX1" y="connsiteY1"/>
              </a:cxn>
              <a:cxn ang="0">
                <a:pos x="connsiteX2" y="connsiteY2"/>
              </a:cxn>
              <a:cxn ang="0">
                <a:pos x="connsiteX3" y="connsiteY3"/>
              </a:cxn>
            </a:cxnLst>
            <a:rect l="l" t="t" r="r" b="b"/>
            <a:pathLst>
              <a:path w="6134101" h="6199342">
                <a:moveTo>
                  <a:pt x="4626082" y="0"/>
                </a:moveTo>
                <a:cubicBezTo>
                  <a:pt x="5712955" y="1793401"/>
                  <a:pt x="5047228" y="729300"/>
                  <a:pt x="6134101" y="2522700"/>
                </a:cubicBezTo>
                <a:lnTo>
                  <a:pt x="1" y="6199342"/>
                </a:lnTo>
                <a:lnTo>
                  <a:pt x="0" y="8092"/>
                </a:lnTo>
                <a:close/>
              </a:path>
            </a:pathLst>
          </a:custGeom>
        </p:spPr>
        <p:txBody>
          <a:bodyPr wrap="square">
            <a:noAutofit/>
          </a:bodyPr>
          <a:lstStyle/>
          <a:p>
            <a:endParaRPr lang="en-US" dirty="0"/>
          </a:p>
        </p:txBody>
      </p:sp>
    </p:spTree>
    <p:extLst>
      <p:ext uri="{BB962C8B-B14F-4D97-AF65-F5344CB8AC3E}">
        <p14:creationId xmlns:p14="http://schemas.microsoft.com/office/powerpoint/2010/main" val="1597656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97347457"/>
      </p:ext>
    </p:extLst>
  </p:cSld>
  <p:clrMap bg1="lt1" tx1="dk1" bg2="lt2" tx2="dk2" accent1="accent1" accent2="accent2" accent3="accent3" accent4="accent4" accent5="accent5" accent6="accent6" hlink="hlink" folHlink="folHlink"/>
  <p:sldLayoutIdLst>
    <p:sldLayoutId id="2147483740" r:id="rId1"/>
    <p:sldLayoutId id="2147483804" r:id="rId2"/>
    <p:sldLayoutId id="2147483808" r:id="rId3"/>
    <p:sldLayoutId id="2147483741" r:id="rId4"/>
    <p:sldLayoutId id="2147483829" r:id="rId5"/>
    <p:sldLayoutId id="2147483805" r:id="rId6"/>
    <p:sldLayoutId id="2147483806" r:id="rId7"/>
    <p:sldLayoutId id="2147483660" r:id="rId8"/>
    <p:sldLayoutId id="2147483809" r:id="rId9"/>
    <p:sldLayoutId id="2147483812" r:id="rId10"/>
    <p:sldLayoutId id="2147483810" r:id="rId11"/>
    <p:sldLayoutId id="2147483811" r:id="rId12"/>
    <p:sldLayoutId id="2147483813" r:id="rId13"/>
    <p:sldLayoutId id="2147483814" r:id="rId14"/>
    <p:sldLayoutId id="2147483819" r:id="rId15"/>
    <p:sldLayoutId id="2147483815" r:id="rId16"/>
    <p:sldLayoutId id="2147483817" r:id="rId17"/>
    <p:sldLayoutId id="2147483816" r:id="rId18"/>
    <p:sldLayoutId id="2147483830" r:id="rId19"/>
    <p:sldLayoutId id="2147483822" r:id="rId20"/>
    <p:sldLayoutId id="2147483823" r:id="rId21"/>
    <p:sldLayoutId id="2147483824" r:id="rId22"/>
    <p:sldLayoutId id="2147483827" r:id="rId23"/>
  </p:sldLayoutIdLst>
  <p:hf hdr="0" ftr="0" dt="0"/>
  <p:txStyles>
    <p:titleStyle>
      <a:lvl1pPr algn="l" defTabSz="91435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559" userDrawn="1">
          <p15:clr>
            <a:srgbClr val="F26B43"/>
          </p15:clr>
        </p15:guide>
        <p15:guide id="2" pos="3840" userDrawn="1">
          <p15:clr>
            <a:srgbClr val="F26B43"/>
          </p15:clr>
        </p15:guide>
        <p15:guide id="3" pos="7344" userDrawn="1">
          <p15:clr>
            <a:srgbClr val="F26B43"/>
          </p15:clr>
        </p15:guide>
        <p15:guide id="4" pos="336" userDrawn="1">
          <p15:clr>
            <a:srgbClr val="F26B43"/>
          </p15:clr>
        </p15:guide>
        <p15:guide id="7" orient="horz" pos="1128" userDrawn="1">
          <p15:clr>
            <a:srgbClr val="F26B43"/>
          </p15:clr>
        </p15:guide>
        <p15:guide id="8" orient="horz" pos="400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7802" b="7802"/>
          <a:stretch>
            <a:fillRect/>
          </a:stretch>
        </p:blipFill>
        <p:spPr/>
      </p:pic>
      <p:sp>
        <p:nvSpPr>
          <p:cNvPr id="4" name="Oval 3"/>
          <p:cNvSpPr/>
          <p:nvPr/>
        </p:nvSpPr>
        <p:spPr>
          <a:xfrm>
            <a:off x="2935356" y="268356"/>
            <a:ext cx="6321288" cy="6321288"/>
          </a:xfrm>
          <a:prstGeom prst="ellipse">
            <a:avLst/>
          </a:prstGeom>
          <a:solidFill>
            <a:schemeClr val="accent1">
              <a:alpha val="6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3104322" y="1943978"/>
            <a:ext cx="5983357" cy="2970044"/>
          </a:xfrm>
          <a:prstGeom prst="rect">
            <a:avLst/>
          </a:prstGeom>
          <a:noFill/>
        </p:spPr>
        <p:txBody>
          <a:bodyPr wrap="square" rtlCol="0">
            <a:spAutoFit/>
          </a:bodyPr>
          <a:lstStyle/>
          <a:p>
            <a:pPr algn="ctr"/>
            <a:r>
              <a:rPr lang="en-US" sz="11500" b="1" dirty="0">
                <a:solidFill>
                  <a:schemeClr val="bg1"/>
                </a:solidFill>
              </a:rPr>
              <a:t>DCC</a:t>
            </a:r>
          </a:p>
          <a:p>
            <a:pPr algn="ctr"/>
            <a:r>
              <a:rPr lang="en-US" sz="3600" dirty="0">
                <a:solidFill>
                  <a:schemeClr val="bg1"/>
                </a:solidFill>
              </a:rPr>
              <a:t>Docklands Chamber </a:t>
            </a:r>
          </a:p>
          <a:p>
            <a:pPr algn="ctr"/>
            <a:r>
              <a:rPr lang="en-US" sz="3600" dirty="0">
                <a:solidFill>
                  <a:schemeClr val="bg1"/>
                </a:solidFill>
              </a:rPr>
              <a:t>Of Commerce</a:t>
            </a:r>
          </a:p>
        </p:txBody>
      </p:sp>
    </p:spTree>
    <p:extLst>
      <p:ext uri="{BB962C8B-B14F-4D97-AF65-F5344CB8AC3E}">
        <p14:creationId xmlns:p14="http://schemas.microsoft.com/office/powerpoint/2010/main" val="2461508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2">
            <a:extLst>
              <a:ext uri="{28A0092B-C50C-407E-A947-70E740481C1C}">
                <a14:useLocalDpi xmlns:a14="http://schemas.microsoft.com/office/drawing/2010/main" val="0"/>
              </a:ext>
            </a:extLst>
          </a:blip>
          <a:srcRect t="31836" b="30369"/>
          <a:stretch/>
        </p:blipFill>
        <p:spPr>
          <a:xfrm>
            <a:off x="9100983" y="359594"/>
            <a:ext cx="3017444" cy="1140432"/>
          </a:xfrm>
          <a:prstGeom prst="rect">
            <a:avLst/>
          </a:prstGeom>
        </p:spPr>
      </p:pic>
      <p:sp>
        <p:nvSpPr>
          <p:cNvPr id="16" name="Rectangle 1"/>
          <p:cNvSpPr/>
          <p:nvPr/>
        </p:nvSpPr>
        <p:spPr>
          <a:xfrm>
            <a:off x="0" y="1790700"/>
            <a:ext cx="7881257" cy="4572000"/>
          </a:xfrm>
          <a:custGeom>
            <a:avLst/>
            <a:gdLst>
              <a:gd name="connsiteX0" fmla="*/ 0 w 12192000"/>
              <a:gd name="connsiteY0" fmla="*/ 0 h 5766352"/>
              <a:gd name="connsiteX1" fmla="*/ 12192000 w 12192000"/>
              <a:gd name="connsiteY1" fmla="*/ 0 h 5766352"/>
              <a:gd name="connsiteX2" fmla="*/ 12192000 w 12192000"/>
              <a:gd name="connsiteY2" fmla="*/ 5766352 h 5766352"/>
              <a:gd name="connsiteX3" fmla="*/ 0 w 12192000"/>
              <a:gd name="connsiteY3" fmla="*/ 5766352 h 5766352"/>
              <a:gd name="connsiteX4" fmla="*/ 0 w 12192000"/>
              <a:gd name="connsiteY4" fmla="*/ 0 h 5766352"/>
              <a:gd name="connsiteX0" fmla="*/ 0 w 12192000"/>
              <a:gd name="connsiteY0" fmla="*/ 0 h 5766352"/>
              <a:gd name="connsiteX1" fmla="*/ 12192000 w 12192000"/>
              <a:gd name="connsiteY1" fmla="*/ 0 h 5766352"/>
              <a:gd name="connsiteX2" fmla="*/ 12192000 w 12192000"/>
              <a:gd name="connsiteY2" fmla="*/ 5766352 h 5766352"/>
              <a:gd name="connsiteX3" fmla="*/ 6732104 w 12192000"/>
              <a:gd name="connsiteY3" fmla="*/ 5764695 h 5766352"/>
              <a:gd name="connsiteX4" fmla="*/ 0 w 12192000"/>
              <a:gd name="connsiteY4" fmla="*/ 5766352 h 5766352"/>
              <a:gd name="connsiteX5" fmla="*/ 0 w 12192000"/>
              <a:gd name="connsiteY5" fmla="*/ 0 h 5766352"/>
              <a:gd name="connsiteX0" fmla="*/ 0 w 12192000"/>
              <a:gd name="connsiteY0" fmla="*/ 0 h 5766352"/>
              <a:gd name="connsiteX1" fmla="*/ 8958470 w 12192000"/>
              <a:gd name="connsiteY1" fmla="*/ 0 h 5766352"/>
              <a:gd name="connsiteX2" fmla="*/ 12192000 w 12192000"/>
              <a:gd name="connsiteY2" fmla="*/ 0 h 5766352"/>
              <a:gd name="connsiteX3" fmla="*/ 12192000 w 12192000"/>
              <a:gd name="connsiteY3" fmla="*/ 5766352 h 5766352"/>
              <a:gd name="connsiteX4" fmla="*/ 6732104 w 12192000"/>
              <a:gd name="connsiteY4" fmla="*/ 5764695 h 5766352"/>
              <a:gd name="connsiteX5" fmla="*/ 0 w 12192000"/>
              <a:gd name="connsiteY5" fmla="*/ 5766352 h 5766352"/>
              <a:gd name="connsiteX6" fmla="*/ 0 w 12192000"/>
              <a:gd name="connsiteY6" fmla="*/ 0 h 5766352"/>
              <a:gd name="connsiteX0" fmla="*/ 0 w 12192000"/>
              <a:gd name="connsiteY0" fmla="*/ 0 h 5766352"/>
              <a:gd name="connsiteX1" fmla="*/ 8958470 w 12192000"/>
              <a:gd name="connsiteY1" fmla="*/ 0 h 5766352"/>
              <a:gd name="connsiteX2" fmla="*/ 12192000 w 12192000"/>
              <a:gd name="connsiteY2" fmla="*/ 5766352 h 5766352"/>
              <a:gd name="connsiteX3" fmla="*/ 6732104 w 12192000"/>
              <a:gd name="connsiteY3" fmla="*/ 5764695 h 5766352"/>
              <a:gd name="connsiteX4" fmla="*/ 0 w 12192000"/>
              <a:gd name="connsiteY4" fmla="*/ 5766352 h 5766352"/>
              <a:gd name="connsiteX5" fmla="*/ 0 w 12192000"/>
              <a:gd name="connsiteY5" fmla="*/ 0 h 5766352"/>
              <a:gd name="connsiteX0" fmla="*/ 0 w 8958470"/>
              <a:gd name="connsiteY0" fmla="*/ 0 h 5766352"/>
              <a:gd name="connsiteX1" fmla="*/ 8958470 w 8958470"/>
              <a:gd name="connsiteY1" fmla="*/ 0 h 5766352"/>
              <a:gd name="connsiteX2" fmla="*/ 6732104 w 8958470"/>
              <a:gd name="connsiteY2" fmla="*/ 5764695 h 5766352"/>
              <a:gd name="connsiteX3" fmla="*/ 0 w 8958470"/>
              <a:gd name="connsiteY3" fmla="*/ 5766352 h 5766352"/>
              <a:gd name="connsiteX4" fmla="*/ 0 w 8958470"/>
              <a:gd name="connsiteY4" fmla="*/ 0 h 5766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58470" h="5766352">
                <a:moveTo>
                  <a:pt x="0" y="0"/>
                </a:moveTo>
                <a:lnTo>
                  <a:pt x="8958470" y="0"/>
                </a:lnTo>
                <a:lnTo>
                  <a:pt x="6732104" y="5764695"/>
                </a:lnTo>
                <a:lnTo>
                  <a:pt x="0" y="5766352"/>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 Placeholder 10"/>
          <p:cNvSpPr>
            <a:spLocks noGrp="1"/>
          </p:cNvSpPr>
          <p:nvPr>
            <p:ph type="body" sz="half" idx="2"/>
          </p:nvPr>
        </p:nvSpPr>
        <p:spPr/>
        <p:txBody>
          <a:bodyPr/>
          <a:lstStyle/>
          <a:p>
            <a:r>
              <a:rPr lang="en-US" dirty="0"/>
              <a:t>Docklands Chamber Of Commerce  </a:t>
            </a:r>
          </a:p>
        </p:txBody>
      </p:sp>
      <p:sp>
        <p:nvSpPr>
          <p:cNvPr id="10" name="Title 9"/>
          <p:cNvSpPr>
            <a:spLocks noGrp="1"/>
          </p:cNvSpPr>
          <p:nvPr>
            <p:ph type="title"/>
          </p:nvPr>
        </p:nvSpPr>
        <p:spPr/>
        <p:txBody>
          <a:bodyPr/>
          <a:lstStyle/>
          <a:p>
            <a:r>
              <a:rPr lang="en-US" dirty="0"/>
              <a:t>We appreciate your ongoing support.   </a:t>
            </a:r>
          </a:p>
        </p:txBody>
      </p:sp>
      <p:sp>
        <p:nvSpPr>
          <p:cNvPr id="12" name="TextBox 11"/>
          <p:cNvSpPr txBox="1"/>
          <p:nvPr/>
        </p:nvSpPr>
        <p:spPr>
          <a:xfrm>
            <a:off x="484550" y="2188150"/>
            <a:ext cx="5694748" cy="1754326"/>
          </a:xfrm>
          <a:prstGeom prst="rect">
            <a:avLst/>
          </a:prstGeom>
          <a:noFill/>
        </p:spPr>
        <p:txBody>
          <a:bodyPr wrap="square" rtlCol="0">
            <a:spAutoFit/>
          </a:bodyPr>
          <a:lstStyle/>
          <a:p>
            <a:r>
              <a:rPr kumimoji="1" lang="en-US" altLang="ja-JP" sz="5400" b="1" dirty="0">
                <a:solidFill>
                  <a:schemeClr val="bg1"/>
                </a:solidFill>
              </a:rPr>
              <a:t>Thank you for your time.</a:t>
            </a:r>
            <a:endParaRPr kumimoji="1" lang="ja-JP" altLang="en-US" sz="5400" b="1" dirty="0">
              <a:solidFill>
                <a:schemeClr val="bg1"/>
              </a:solidFill>
            </a:endParaRPr>
          </a:p>
        </p:txBody>
      </p:sp>
      <p:sp>
        <p:nvSpPr>
          <p:cNvPr id="13" name="TextBox 12"/>
          <p:cNvSpPr txBox="1"/>
          <p:nvPr/>
        </p:nvSpPr>
        <p:spPr>
          <a:xfrm>
            <a:off x="484550" y="4767038"/>
            <a:ext cx="4913419" cy="1218282"/>
          </a:xfrm>
          <a:prstGeom prst="rect">
            <a:avLst/>
          </a:prstGeom>
          <a:noFill/>
        </p:spPr>
        <p:txBody>
          <a:bodyPr wrap="square" lIns="0" tIns="0" rIns="0" bIns="0" rtlCol="0">
            <a:spAutoFit/>
          </a:bodyPr>
          <a:lstStyle/>
          <a:p>
            <a:pPr>
              <a:lnSpc>
                <a:spcPts val="1900"/>
              </a:lnSpc>
            </a:pPr>
            <a:r>
              <a:rPr lang="en-US" sz="1400" dirty="0">
                <a:solidFill>
                  <a:schemeClr val="bg1"/>
                </a:solidFill>
              </a:rPr>
              <a:t>President: 	Joh Maxwell  president@docklandscc.com.au</a:t>
            </a:r>
          </a:p>
          <a:p>
            <a:pPr>
              <a:lnSpc>
                <a:spcPts val="1900"/>
              </a:lnSpc>
            </a:pPr>
            <a:r>
              <a:rPr lang="en-US" sz="1400" dirty="0">
                <a:solidFill>
                  <a:schemeClr val="bg1"/>
                </a:solidFill>
              </a:rPr>
              <a:t>Executive Officer: Kristie Gatti admin@docklandscc.com.au</a:t>
            </a:r>
          </a:p>
          <a:p>
            <a:pPr>
              <a:lnSpc>
                <a:spcPts val="1900"/>
              </a:lnSpc>
            </a:pPr>
            <a:r>
              <a:rPr lang="en-US" sz="1400" dirty="0">
                <a:solidFill>
                  <a:schemeClr val="bg1"/>
                </a:solidFill>
              </a:rPr>
              <a:t>Media Director: Shane Wylie media@docklandscc.com.au</a:t>
            </a:r>
          </a:p>
          <a:p>
            <a:pPr>
              <a:lnSpc>
                <a:spcPts val="1900"/>
              </a:lnSpc>
            </a:pPr>
            <a:endParaRPr lang="en-US" sz="1400" dirty="0">
              <a:solidFill>
                <a:schemeClr val="bg1"/>
              </a:solidFill>
            </a:endParaRPr>
          </a:p>
          <a:p>
            <a:pPr>
              <a:lnSpc>
                <a:spcPts val="1900"/>
              </a:lnSpc>
            </a:pPr>
            <a:r>
              <a:rPr lang="en-US" sz="1400" dirty="0">
                <a:solidFill>
                  <a:schemeClr val="bg1"/>
                </a:solidFill>
              </a:rPr>
              <a:t>Website:   	www.docklandscc.com.au</a:t>
            </a:r>
          </a:p>
        </p:txBody>
      </p:sp>
      <p:sp>
        <p:nvSpPr>
          <p:cNvPr id="14" name="Text Placeholder 8"/>
          <p:cNvSpPr txBox="1">
            <a:spLocks/>
          </p:cNvSpPr>
          <p:nvPr/>
        </p:nvSpPr>
        <p:spPr>
          <a:xfrm>
            <a:off x="484550" y="4463648"/>
            <a:ext cx="4565198" cy="267661"/>
          </a:xfrm>
          <a:prstGeom prst="rect">
            <a:avLst/>
          </a:prstGeom>
        </p:spPr>
        <p:txBody>
          <a:bodyPr lIns="0" tIns="0" rIns="0" bIns="0" anchor="ctr"/>
          <a:lstStyle/>
          <a:p>
            <a:pPr>
              <a:lnSpc>
                <a:spcPts val="1900"/>
              </a:lnSpc>
            </a:pPr>
            <a:r>
              <a:rPr lang="en-US" sz="2000" b="1" dirty="0">
                <a:solidFill>
                  <a:schemeClr val="bg1"/>
                </a:solidFill>
              </a:rPr>
              <a:t>CONTACT US:   </a:t>
            </a:r>
          </a:p>
        </p:txBody>
      </p:sp>
      <p:pic>
        <p:nvPicPr>
          <p:cNvPr id="2" name="Picture Placeholder 1"/>
          <p:cNvPicPr>
            <a:picLocks noGrp="1" noChangeAspect="1"/>
          </p:cNvPicPr>
          <p:nvPr>
            <p:ph type="pic" sz="quarter" idx="12"/>
          </p:nvPr>
        </p:nvPicPr>
        <p:blipFill>
          <a:blip r:embed="rId3" cstate="print">
            <a:extLst>
              <a:ext uri="{BEBA8EAE-BF5A-486C-A8C5-ECC9F3942E4B}">
                <a14:imgProps xmlns:a14="http://schemas.microsoft.com/office/drawing/2010/main">
                  <a14:imgLayer r:embed="rId4">
                    <a14:imgEffect>
                      <a14:brightnessContrast bright="23000" contrast="42000"/>
                    </a14:imgEffect>
                  </a14:imgLayer>
                </a14:imgProps>
              </a:ext>
              <a:ext uri="{28A0092B-C50C-407E-A947-70E740481C1C}">
                <a14:useLocalDpi xmlns:a14="http://schemas.microsoft.com/office/drawing/2010/main" val="0"/>
              </a:ext>
            </a:extLst>
          </a:blip>
          <a:srcRect t="13020" b="13020"/>
          <a:stretch>
            <a:fillRect/>
          </a:stretch>
        </p:blipFill>
        <p:spPr/>
      </p:pic>
    </p:spTree>
    <p:extLst>
      <p:ext uri="{BB962C8B-B14F-4D97-AF65-F5344CB8AC3E}">
        <p14:creationId xmlns:p14="http://schemas.microsoft.com/office/powerpoint/2010/main" val="21417103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2770" y="3425"/>
            <a:ext cx="12194920" cy="6847886"/>
            <a:chOff x="-2770" y="3425"/>
            <a:chExt cx="12194920" cy="6847886"/>
          </a:xfrm>
        </p:grpSpPr>
        <p:sp>
          <p:nvSpPr>
            <p:cNvPr id="5" name="Rectangle 4"/>
            <p:cNvSpPr/>
            <p:nvPr/>
          </p:nvSpPr>
          <p:spPr>
            <a:xfrm>
              <a:off x="-2770" y="3425"/>
              <a:ext cx="12173028" cy="3096247"/>
            </a:xfrm>
            <a:custGeom>
              <a:avLst/>
              <a:gdLst>
                <a:gd name="connsiteX0" fmla="*/ 0 w 12192000"/>
                <a:gd name="connsiteY0" fmla="*/ 0 h 1219200"/>
                <a:gd name="connsiteX1" fmla="*/ 12192000 w 12192000"/>
                <a:gd name="connsiteY1" fmla="*/ 0 h 1219200"/>
                <a:gd name="connsiteX2" fmla="*/ 12192000 w 12192000"/>
                <a:gd name="connsiteY2" fmla="*/ 1219200 h 1219200"/>
                <a:gd name="connsiteX3" fmla="*/ 0 w 12192000"/>
                <a:gd name="connsiteY3" fmla="*/ 1219200 h 1219200"/>
                <a:gd name="connsiteX4" fmla="*/ 0 w 12192000"/>
                <a:gd name="connsiteY4" fmla="*/ 0 h 1219200"/>
                <a:gd name="connsiteX0" fmla="*/ 0 w 12192000"/>
                <a:gd name="connsiteY0" fmla="*/ 1881809 h 3101009"/>
                <a:gd name="connsiteX1" fmla="*/ 12165496 w 12192000"/>
                <a:gd name="connsiteY1" fmla="*/ 0 h 3101009"/>
                <a:gd name="connsiteX2" fmla="*/ 12192000 w 12192000"/>
                <a:gd name="connsiteY2" fmla="*/ 3101009 h 3101009"/>
                <a:gd name="connsiteX3" fmla="*/ 0 w 12192000"/>
                <a:gd name="connsiteY3" fmla="*/ 3101009 h 3101009"/>
                <a:gd name="connsiteX4" fmla="*/ 0 w 12192000"/>
                <a:gd name="connsiteY4" fmla="*/ 1881809 h 3101009"/>
                <a:gd name="connsiteX0" fmla="*/ 0 w 12165496"/>
                <a:gd name="connsiteY0" fmla="*/ 1881809 h 3101009"/>
                <a:gd name="connsiteX1" fmla="*/ 12165496 w 12165496"/>
                <a:gd name="connsiteY1" fmla="*/ 0 h 3101009"/>
                <a:gd name="connsiteX2" fmla="*/ 12138991 w 12165496"/>
                <a:gd name="connsiteY2" fmla="*/ 26504 h 3101009"/>
                <a:gd name="connsiteX3" fmla="*/ 0 w 12165496"/>
                <a:gd name="connsiteY3" fmla="*/ 3101009 h 3101009"/>
                <a:gd name="connsiteX4" fmla="*/ 0 w 12165496"/>
                <a:gd name="connsiteY4" fmla="*/ 1881809 h 3101009"/>
                <a:gd name="connsiteX0" fmla="*/ 0 w 12192000"/>
                <a:gd name="connsiteY0" fmla="*/ 2623931 h 3101009"/>
                <a:gd name="connsiteX1" fmla="*/ 12192000 w 12192000"/>
                <a:gd name="connsiteY1" fmla="*/ 0 h 3101009"/>
                <a:gd name="connsiteX2" fmla="*/ 12165495 w 12192000"/>
                <a:gd name="connsiteY2" fmla="*/ 26504 h 3101009"/>
                <a:gd name="connsiteX3" fmla="*/ 26504 w 12192000"/>
                <a:gd name="connsiteY3" fmla="*/ 3101009 h 3101009"/>
                <a:gd name="connsiteX4" fmla="*/ 0 w 12192000"/>
                <a:gd name="connsiteY4" fmla="*/ 2623931 h 3101009"/>
                <a:gd name="connsiteX0" fmla="*/ 0 w 12192000"/>
                <a:gd name="connsiteY0" fmla="*/ 2822713 h 3101009"/>
                <a:gd name="connsiteX1" fmla="*/ 12192000 w 12192000"/>
                <a:gd name="connsiteY1" fmla="*/ 0 h 3101009"/>
                <a:gd name="connsiteX2" fmla="*/ 12165495 w 12192000"/>
                <a:gd name="connsiteY2" fmla="*/ 26504 h 3101009"/>
                <a:gd name="connsiteX3" fmla="*/ 26504 w 12192000"/>
                <a:gd name="connsiteY3" fmla="*/ 3101009 h 3101009"/>
                <a:gd name="connsiteX4" fmla="*/ 0 w 12192000"/>
                <a:gd name="connsiteY4" fmla="*/ 2822713 h 3101009"/>
                <a:gd name="connsiteX0" fmla="*/ 0 w 12172950"/>
                <a:gd name="connsiteY0" fmla="*/ 2827475 h 3101009"/>
                <a:gd name="connsiteX1" fmla="*/ 12172950 w 12172950"/>
                <a:gd name="connsiteY1" fmla="*/ 0 h 3101009"/>
                <a:gd name="connsiteX2" fmla="*/ 12146445 w 12172950"/>
                <a:gd name="connsiteY2" fmla="*/ 26504 h 3101009"/>
                <a:gd name="connsiteX3" fmla="*/ 7454 w 12172950"/>
                <a:gd name="connsiteY3" fmla="*/ 3101009 h 3101009"/>
                <a:gd name="connsiteX4" fmla="*/ 0 w 12172950"/>
                <a:gd name="connsiteY4" fmla="*/ 2827475 h 3101009"/>
                <a:gd name="connsiteX0" fmla="*/ 0 w 12172950"/>
                <a:gd name="connsiteY0" fmla="*/ 2827475 h 3101009"/>
                <a:gd name="connsiteX1" fmla="*/ 12172950 w 12172950"/>
                <a:gd name="connsiteY1" fmla="*/ 0 h 3101009"/>
                <a:gd name="connsiteX2" fmla="*/ 12146445 w 12172950"/>
                <a:gd name="connsiteY2" fmla="*/ 26504 h 3101009"/>
                <a:gd name="connsiteX3" fmla="*/ 7454 w 12172950"/>
                <a:gd name="connsiteY3" fmla="*/ 3101009 h 3101009"/>
                <a:gd name="connsiteX4" fmla="*/ 0 w 12172950"/>
                <a:gd name="connsiteY4" fmla="*/ 2827475 h 3101009"/>
                <a:gd name="connsiteX0" fmla="*/ 6833 w 12165496"/>
                <a:gd name="connsiteY0" fmla="*/ 2825094 h 3101009"/>
                <a:gd name="connsiteX1" fmla="*/ 12165496 w 12165496"/>
                <a:gd name="connsiteY1" fmla="*/ 0 h 3101009"/>
                <a:gd name="connsiteX2" fmla="*/ 12138991 w 12165496"/>
                <a:gd name="connsiteY2" fmla="*/ 26504 h 3101009"/>
                <a:gd name="connsiteX3" fmla="*/ 0 w 12165496"/>
                <a:gd name="connsiteY3" fmla="*/ 3101009 h 3101009"/>
                <a:gd name="connsiteX4" fmla="*/ 6833 w 12165496"/>
                <a:gd name="connsiteY4" fmla="*/ 2825094 h 3101009"/>
                <a:gd name="connsiteX0" fmla="*/ 2071 w 12165496"/>
                <a:gd name="connsiteY0" fmla="*/ 2825094 h 3101009"/>
                <a:gd name="connsiteX1" fmla="*/ 12165496 w 12165496"/>
                <a:gd name="connsiteY1" fmla="*/ 0 h 3101009"/>
                <a:gd name="connsiteX2" fmla="*/ 12138991 w 12165496"/>
                <a:gd name="connsiteY2" fmla="*/ 26504 h 3101009"/>
                <a:gd name="connsiteX3" fmla="*/ 0 w 12165496"/>
                <a:gd name="connsiteY3" fmla="*/ 3101009 h 3101009"/>
                <a:gd name="connsiteX4" fmla="*/ 2071 w 12165496"/>
                <a:gd name="connsiteY4" fmla="*/ 2825094 h 3101009"/>
                <a:gd name="connsiteX0" fmla="*/ 79 w 12168266"/>
                <a:gd name="connsiteY0" fmla="*/ 2827475 h 3101009"/>
                <a:gd name="connsiteX1" fmla="*/ 12168266 w 12168266"/>
                <a:gd name="connsiteY1" fmla="*/ 0 h 3101009"/>
                <a:gd name="connsiteX2" fmla="*/ 12141761 w 12168266"/>
                <a:gd name="connsiteY2" fmla="*/ 26504 h 3101009"/>
                <a:gd name="connsiteX3" fmla="*/ 2770 w 12168266"/>
                <a:gd name="connsiteY3" fmla="*/ 3101009 h 3101009"/>
                <a:gd name="connsiteX4" fmla="*/ 79 w 12168266"/>
                <a:gd name="connsiteY4" fmla="*/ 2827475 h 3101009"/>
                <a:gd name="connsiteX0" fmla="*/ 79 w 12184624"/>
                <a:gd name="connsiteY0" fmla="*/ 2827475 h 3101009"/>
                <a:gd name="connsiteX1" fmla="*/ 12168266 w 12184624"/>
                <a:gd name="connsiteY1" fmla="*/ 0 h 3101009"/>
                <a:gd name="connsiteX2" fmla="*/ 12184624 w 12184624"/>
                <a:gd name="connsiteY2" fmla="*/ 7454 h 3101009"/>
                <a:gd name="connsiteX3" fmla="*/ 2770 w 12184624"/>
                <a:gd name="connsiteY3" fmla="*/ 3101009 h 3101009"/>
                <a:gd name="connsiteX4" fmla="*/ 79 w 12184624"/>
                <a:gd name="connsiteY4" fmla="*/ 2827475 h 3101009"/>
                <a:gd name="connsiteX0" fmla="*/ 79 w 12168266"/>
                <a:gd name="connsiteY0" fmla="*/ 2827475 h 3101009"/>
                <a:gd name="connsiteX1" fmla="*/ 12168266 w 12168266"/>
                <a:gd name="connsiteY1" fmla="*/ 0 h 3101009"/>
                <a:gd name="connsiteX2" fmla="*/ 12039368 w 12168266"/>
                <a:gd name="connsiteY2" fmla="*/ 43173 h 3101009"/>
                <a:gd name="connsiteX3" fmla="*/ 2770 w 12168266"/>
                <a:gd name="connsiteY3" fmla="*/ 3101009 h 3101009"/>
                <a:gd name="connsiteX4" fmla="*/ 79 w 12168266"/>
                <a:gd name="connsiteY4" fmla="*/ 2827475 h 3101009"/>
                <a:gd name="connsiteX0" fmla="*/ 79 w 12182243"/>
                <a:gd name="connsiteY0" fmla="*/ 2827475 h 3101009"/>
                <a:gd name="connsiteX1" fmla="*/ 12168266 w 12182243"/>
                <a:gd name="connsiteY1" fmla="*/ 0 h 3101009"/>
                <a:gd name="connsiteX2" fmla="*/ 12182243 w 12182243"/>
                <a:gd name="connsiteY2" fmla="*/ 38410 h 3101009"/>
                <a:gd name="connsiteX3" fmla="*/ 2770 w 12182243"/>
                <a:gd name="connsiteY3" fmla="*/ 3101009 h 3101009"/>
                <a:gd name="connsiteX4" fmla="*/ 79 w 12182243"/>
                <a:gd name="connsiteY4" fmla="*/ 2827475 h 3101009"/>
                <a:gd name="connsiteX0" fmla="*/ 79 w 12168266"/>
                <a:gd name="connsiteY0" fmla="*/ 2827475 h 3101009"/>
                <a:gd name="connsiteX1" fmla="*/ 12168266 w 12168266"/>
                <a:gd name="connsiteY1" fmla="*/ 0 h 3101009"/>
                <a:gd name="connsiteX2" fmla="*/ 2770 w 12168266"/>
                <a:gd name="connsiteY2" fmla="*/ 3101009 h 3101009"/>
                <a:gd name="connsiteX3" fmla="*/ 79 w 12168266"/>
                <a:gd name="connsiteY3" fmla="*/ 2827475 h 3101009"/>
                <a:gd name="connsiteX0" fmla="*/ 79 w 12173028"/>
                <a:gd name="connsiteY0" fmla="*/ 2822713 h 3096247"/>
                <a:gd name="connsiteX1" fmla="*/ 12173028 w 12173028"/>
                <a:gd name="connsiteY1" fmla="*/ 0 h 3096247"/>
                <a:gd name="connsiteX2" fmla="*/ 2770 w 12173028"/>
                <a:gd name="connsiteY2" fmla="*/ 3096247 h 3096247"/>
                <a:gd name="connsiteX3" fmla="*/ 79 w 12173028"/>
                <a:gd name="connsiteY3" fmla="*/ 2822713 h 3096247"/>
              </a:gdLst>
              <a:ahLst/>
              <a:cxnLst>
                <a:cxn ang="0">
                  <a:pos x="connsiteX0" y="connsiteY0"/>
                </a:cxn>
                <a:cxn ang="0">
                  <a:pos x="connsiteX1" y="connsiteY1"/>
                </a:cxn>
                <a:cxn ang="0">
                  <a:pos x="connsiteX2" y="connsiteY2"/>
                </a:cxn>
                <a:cxn ang="0">
                  <a:pos x="connsiteX3" y="connsiteY3"/>
                </a:cxn>
              </a:cxnLst>
              <a:rect l="l" t="t" r="r" b="b"/>
              <a:pathLst>
                <a:path w="12173028" h="3096247">
                  <a:moveTo>
                    <a:pt x="79" y="2822713"/>
                  </a:moveTo>
                  <a:lnTo>
                    <a:pt x="12173028" y="0"/>
                  </a:lnTo>
                  <a:lnTo>
                    <a:pt x="2770" y="3096247"/>
                  </a:lnTo>
                  <a:cubicBezTo>
                    <a:pt x="3460" y="3004275"/>
                    <a:pt x="-611" y="2914685"/>
                    <a:pt x="79" y="2822713"/>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4"/>
            <p:cNvSpPr/>
            <p:nvPr/>
          </p:nvSpPr>
          <p:spPr>
            <a:xfrm flipH="1" flipV="1">
              <a:off x="5449" y="3662763"/>
              <a:ext cx="12186701" cy="3188548"/>
            </a:xfrm>
            <a:custGeom>
              <a:avLst/>
              <a:gdLst>
                <a:gd name="connsiteX0" fmla="*/ 0 w 12192000"/>
                <a:gd name="connsiteY0" fmla="*/ 0 h 1219200"/>
                <a:gd name="connsiteX1" fmla="*/ 12192000 w 12192000"/>
                <a:gd name="connsiteY1" fmla="*/ 0 h 1219200"/>
                <a:gd name="connsiteX2" fmla="*/ 12192000 w 12192000"/>
                <a:gd name="connsiteY2" fmla="*/ 1219200 h 1219200"/>
                <a:gd name="connsiteX3" fmla="*/ 0 w 12192000"/>
                <a:gd name="connsiteY3" fmla="*/ 1219200 h 1219200"/>
                <a:gd name="connsiteX4" fmla="*/ 0 w 12192000"/>
                <a:gd name="connsiteY4" fmla="*/ 0 h 1219200"/>
                <a:gd name="connsiteX0" fmla="*/ 0 w 12192000"/>
                <a:gd name="connsiteY0" fmla="*/ 1881809 h 3101009"/>
                <a:gd name="connsiteX1" fmla="*/ 12165496 w 12192000"/>
                <a:gd name="connsiteY1" fmla="*/ 0 h 3101009"/>
                <a:gd name="connsiteX2" fmla="*/ 12192000 w 12192000"/>
                <a:gd name="connsiteY2" fmla="*/ 3101009 h 3101009"/>
                <a:gd name="connsiteX3" fmla="*/ 0 w 12192000"/>
                <a:gd name="connsiteY3" fmla="*/ 3101009 h 3101009"/>
                <a:gd name="connsiteX4" fmla="*/ 0 w 12192000"/>
                <a:gd name="connsiteY4" fmla="*/ 1881809 h 3101009"/>
                <a:gd name="connsiteX0" fmla="*/ 0 w 12165496"/>
                <a:gd name="connsiteY0" fmla="*/ 1881809 h 3101009"/>
                <a:gd name="connsiteX1" fmla="*/ 12165496 w 12165496"/>
                <a:gd name="connsiteY1" fmla="*/ 0 h 3101009"/>
                <a:gd name="connsiteX2" fmla="*/ 12138991 w 12165496"/>
                <a:gd name="connsiteY2" fmla="*/ 26504 h 3101009"/>
                <a:gd name="connsiteX3" fmla="*/ 0 w 12165496"/>
                <a:gd name="connsiteY3" fmla="*/ 3101009 h 3101009"/>
                <a:gd name="connsiteX4" fmla="*/ 0 w 12165496"/>
                <a:gd name="connsiteY4" fmla="*/ 1881809 h 3101009"/>
                <a:gd name="connsiteX0" fmla="*/ 0 w 12192000"/>
                <a:gd name="connsiteY0" fmla="*/ 2623931 h 3101009"/>
                <a:gd name="connsiteX1" fmla="*/ 12192000 w 12192000"/>
                <a:gd name="connsiteY1" fmla="*/ 0 h 3101009"/>
                <a:gd name="connsiteX2" fmla="*/ 12165495 w 12192000"/>
                <a:gd name="connsiteY2" fmla="*/ 26504 h 3101009"/>
                <a:gd name="connsiteX3" fmla="*/ 26504 w 12192000"/>
                <a:gd name="connsiteY3" fmla="*/ 3101009 h 3101009"/>
                <a:gd name="connsiteX4" fmla="*/ 0 w 12192000"/>
                <a:gd name="connsiteY4" fmla="*/ 2623931 h 3101009"/>
                <a:gd name="connsiteX0" fmla="*/ 0 w 12192000"/>
                <a:gd name="connsiteY0" fmla="*/ 2822713 h 3101009"/>
                <a:gd name="connsiteX1" fmla="*/ 12192000 w 12192000"/>
                <a:gd name="connsiteY1" fmla="*/ 0 h 3101009"/>
                <a:gd name="connsiteX2" fmla="*/ 12165495 w 12192000"/>
                <a:gd name="connsiteY2" fmla="*/ 26504 h 3101009"/>
                <a:gd name="connsiteX3" fmla="*/ 26504 w 12192000"/>
                <a:gd name="connsiteY3" fmla="*/ 3101009 h 3101009"/>
                <a:gd name="connsiteX4" fmla="*/ 0 w 12192000"/>
                <a:gd name="connsiteY4" fmla="*/ 2822713 h 3101009"/>
                <a:gd name="connsiteX0" fmla="*/ 0 w 12172950"/>
                <a:gd name="connsiteY0" fmla="*/ 2827475 h 3101009"/>
                <a:gd name="connsiteX1" fmla="*/ 12172950 w 12172950"/>
                <a:gd name="connsiteY1" fmla="*/ 0 h 3101009"/>
                <a:gd name="connsiteX2" fmla="*/ 12146445 w 12172950"/>
                <a:gd name="connsiteY2" fmla="*/ 26504 h 3101009"/>
                <a:gd name="connsiteX3" fmla="*/ 7454 w 12172950"/>
                <a:gd name="connsiteY3" fmla="*/ 3101009 h 3101009"/>
                <a:gd name="connsiteX4" fmla="*/ 0 w 12172950"/>
                <a:gd name="connsiteY4" fmla="*/ 2827475 h 3101009"/>
                <a:gd name="connsiteX0" fmla="*/ 0 w 12172950"/>
                <a:gd name="connsiteY0" fmla="*/ 2827475 h 3101009"/>
                <a:gd name="connsiteX1" fmla="*/ 12172950 w 12172950"/>
                <a:gd name="connsiteY1" fmla="*/ 0 h 3101009"/>
                <a:gd name="connsiteX2" fmla="*/ 12146445 w 12172950"/>
                <a:gd name="connsiteY2" fmla="*/ 26504 h 3101009"/>
                <a:gd name="connsiteX3" fmla="*/ 7454 w 12172950"/>
                <a:gd name="connsiteY3" fmla="*/ 3101009 h 3101009"/>
                <a:gd name="connsiteX4" fmla="*/ 0 w 12172950"/>
                <a:gd name="connsiteY4" fmla="*/ 2827475 h 3101009"/>
                <a:gd name="connsiteX0" fmla="*/ 6833 w 12165496"/>
                <a:gd name="connsiteY0" fmla="*/ 2825094 h 3101009"/>
                <a:gd name="connsiteX1" fmla="*/ 12165496 w 12165496"/>
                <a:gd name="connsiteY1" fmla="*/ 0 h 3101009"/>
                <a:gd name="connsiteX2" fmla="*/ 12138991 w 12165496"/>
                <a:gd name="connsiteY2" fmla="*/ 26504 h 3101009"/>
                <a:gd name="connsiteX3" fmla="*/ 0 w 12165496"/>
                <a:gd name="connsiteY3" fmla="*/ 3101009 h 3101009"/>
                <a:gd name="connsiteX4" fmla="*/ 6833 w 12165496"/>
                <a:gd name="connsiteY4" fmla="*/ 2825094 h 3101009"/>
                <a:gd name="connsiteX0" fmla="*/ 2071 w 12165496"/>
                <a:gd name="connsiteY0" fmla="*/ 2825094 h 3101009"/>
                <a:gd name="connsiteX1" fmla="*/ 12165496 w 12165496"/>
                <a:gd name="connsiteY1" fmla="*/ 0 h 3101009"/>
                <a:gd name="connsiteX2" fmla="*/ 12138991 w 12165496"/>
                <a:gd name="connsiteY2" fmla="*/ 26504 h 3101009"/>
                <a:gd name="connsiteX3" fmla="*/ 0 w 12165496"/>
                <a:gd name="connsiteY3" fmla="*/ 3101009 h 3101009"/>
                <a:gd name="connsiteX4" fmla="*/ 2071 w 12165496"/>
                <a:gd name="connsiteY4" fmla="*/ 2825094 h 3101009"/>
                <a:gd name="connsiteX0" fmla="*/ 79 w 12168266"/>
                <a:gd name="connsiteY0" fmla="*/ 2827475 h 3101009"/>
                <a:gd name="connsiteX1" fmla="*/ 12168266 w 12168266"/>
                <a:gd name="connsiteY1" fmla="*/ 0 h 3101009"/>
                <a:gd name="connsiteX2" fmla="*/ 12141761 w 12168266"/>
                <a:gd name="connsiteY2" fmla="*/ 26504 h 3101009"/>
                <a:gd name="connsiteX3" fmla="*/ 2770 w 12168266"/>
                <a:gd name="connsiteY3" fmla="*/ 3101009 h 3101009"/>
                <a:gd name="connsiteX4" fmla="*/ 79 w 12168266"/>
                <a:gd name="connsiteY4" fmla="*/ 2827475 h 3101009"/>
                <a:gd name="connsiteX0" fmla="*/ 79 w 12184624"/>
                <a:gd name="connsiteY0" fmla="*/ 2827475 h 3101009"/>
                <a:gd name="connsiteX1" fmla="*/ 12168266 w 12184624"/>
                <a:gd name="connsiteY1" fmla="*/ 0 h 3101009"/>
                <a:gd name="connsiteX2" fmla="*/ 12184624 w 12184624"/>
                <a:gd name="connsiteY2" fmla="*/ 7454 h 3101009"/>
                <a:gd name="connsiteX3" fmla="*/ 2770 w 12184624"/>
                <a:gd name="connsiteY3" fmla="*/ 3101009 h 3101009"/>
                <a:gd name="connsiteX4" fmla="*/ 79 w 12184624"/>
                <a:gd name="connsiteY4" fmla="*/ 2827475 h 3101009"/>
                <a:gd name="connsiteX0" fmla="*/ 79 w 12168266"/>
                <a:gd name="connsiteY0" fmla="*/ 2827475 h 3101009"/>
                <a:gd name="connsiteX1" fmla="*/ 12168266 w 12168266"/>
                <a:gd name="connsiteY1" fmla="*/ 0 h 3101009"/>
                <a:gd name="connsiteX2" fmla="*/ 12039368 w 12168266"/>
                <a:gd name="connsiteY2" fmla="*/ 43173 h 3101009"/>
                <a:gd name="connsiteX3" fmla="*/ 2770 w 12168266"/>
                <a:gd name="connsiteY3" fmla="*/ 3101009 h 3101009"/>
                <a:gd name="connsiteX4" fmla="*/ 79 w 12168266"/>
                <a:gd name="connsiteY4" fmla="*/ 2827475 h 3101009"/>
                <a:gd name="connsiteX0" fmla="*/ 79 w 12182243"/>
                <a:gd name="connsiteY0" fmla="*/ 2827475 h 3101009"/>
                <a:gd name="connsiteX1" fmla="*/ 12168266 w 12182243"/>
                <a:gd name="connsiteY1" fmla="*/ 0 h 3101009"/>
                <a:gd name="connsiteX2" fmla="*/ 12182243 w 12182243"/>
                <a:gd name="connsiteY2" fmla="*/ 38410 h 3101009"/>
                <a:gd name="connsiteX3" fmla="*/ 2770 w 12182243"/>
                <a:gd name="connsiteY3" fmla="*/ 3101009 h 3101009"/>
                <a:gd name="connsiteX4" fmla="*/ 79 w 12182243"/>
                <a:gd name="connsiteY4" fmla="*/ 2827475 h 3101009"/>
                <a:gd name="connsiteX0" fmla="*/ 79 w 12168266"/>
                <a:gd name="connsiteY0" fmla="*/ 2827475 h 3101009"/>
                <a:gd name="connsiteX1" fmla="*/ 12168266 w 12168266"/>
                <a:gd name="connsiteY1" fmla="*/ 0 h 3101009"/>
                <a:gd name="connsiteX2" fmla="*/ 2770 w 12168266"/>
                <a:gd name="connsiteY2" fmla="*/ 3101009 h 3101009"/>
                <a:gd name="connsiteX3" fmla="*/ 79 w 12168266"/>
                <a:gd name="connsiteY3" fmla="*/ 2827475 h 3101009"/>
                <a:gd name="connsiteX0" fmla="*/ 79 w 12173028"/>
                <a:gd name="connsiteY0" fmla="*/ 2822713 h 3096247"/>
                <a:gd name="connsiteX1" fmla="*/ 12173028 w 12173028"/>
                <a:gd name="connsiteY1" fmla="*/ 0 h 3096247"/>
                <a:gd name="connsiteX2" fmla="*/ 2770 w 12173028"/>
                <a:gd name="connsiteY2" fmla="*/ 3096247 h 3096247"/>
                <a:gd name="connsiteX3" fmla="*/ 79 w 12173028"/>
                <a:gd name="connsiteY3" fmla="*/ 2822713 h 3096247"/>
                <a:gd name="connsiteX0" fmla="*/ 79 w 12158514"/>
                <a:gd name="connsiteY0" fmla="*/ 2938827 h 3212361"/>
                <a:gd name="connsiteX1" fmla="*/ 12158514 w 12158514"/>
                <a:gd name="connsiteY1" fmla="*/ 0 h 3212361"/>
                <a:gd name="connsiteX2" fmla="*/ 2770 w 12158514"/>
                <a:gd name="connsiteY2" fmla="*/ 3212361 h 3212361"/>
                <a:gd name="connsiteX3" fmla="*/ 79 w 12158514"/>
                <a:gd name="connsiteY3" fmla="*/ 2938827 h 3212361"/>
                <a:gd name="connsiteX0" fmla="*/ 79 w 12177564"/>
                <a:gd name="connsiteY0" fmla="*/ 2948352 h 3221886"/>
                <a:gd name="connsiteX1" fmla="*/ 12177564 w 12177564"/>
                <a:gd name="connsiteY1" fmla="*/ 0 h 3221886"/>
                <a:gd name="connsiteX2" fmla="*/ 2770 w 12177564"/>
                <a:gd name="connsiteY2" fmla="*/ 3221886 h 3221886"/>
                <a:gd name="connsiteX3" fmla="*/ 79 w 12177564"/>
                <a:gd name="connsiteY3" fmla="*/ 2948352 h 3221886"/>
                <a:gd name="connsiteX0" fmla="*/ 79 w 12179946"/>
                <a:gd name="connsiteY0" fmla="*/ 2945971 h 3219505"/>
                <a:gd name="connsiteX1" fmla="*/ 12179946 w 12179946"/>
                <a:gd name="connsiteY1" fmla="*/ 0 h 3219505"/>
                <a:gd name="connsiteX2" fmla="*/ 2770 w 12179946"/>
                <a:gd name="connsiteY2" fmla="*/ 3219505 h 3219505"/>
                <a:gd name="connsiteX3" fmla="*/ 79 w 12179946"/>
                <a:gd name="connsiteY3" fmla="*/ 2945971 h 3219505"/>
                <a:gd name="connsiteX0" fmla="*/ 6834 w 12186701"/>
                <a:gd name="connsiteY0" fmla="*/ 2945971 h 3217123"/>
                <a:gd name="connsiteX1" fmla="*/ 12186701 w 12186701"/>
                <a:gd name="connsiteY1" fmla="*/ 0 h 3217123"/>
                <a:gd name="connsiteX2" fmla="*/ 0 w 12186701"/>
                <a:gd name="connsiteY2" fmla="*/ 3217123 h 3217123"/>
                <a:gd name="connsiteX3" fmla="*/ 6834 w 12186701"/>
                <a:gd name="connsiteY3" fmla="*/ 2945971 h 3217123"/>
                <a:gd name="connsiteX0" fmla="*/ 2072 w 12186701"/>
                <a:gd name="connsiteY0" fmla="*/ 2945971 h 3217123"/>
                <a:gd name="connsiteX1" fmla="*/ 12186701 w 12186701"/>
                <a:gd name="connsiteY1" fmla="*/ 0 h 3217123"/>
                <a:gd name="connsiteX2" fmla="*/ 0 w 12186701"/>
                <a:gd name="connsiteY2" fmla="*/ 3217123 h 3217123"/>
                <a:gd name="connsiteX3" fmla="*/ 2072 w 12186701"/>
                <a:gd name="connsiteY3" fmla="*/ 2945971 h 3217123"/>
                <a:gd name="connsiteX0" fmla="*/ 2072 w 12186701"/>
                <a:gd name="connsiteY0" fmla="*/ 2917396 h 3188548"/>
                <a:gd name="connsiteX1" fmla="*/ 12186701 w 12186701"/>
                <a:gd name="connsiteY1" fmla="*/ 0 h 3188548"/>
                <a:gd name="connsiteX2" fmla="*/ 0 w 12186701"/>
                <a:gd name="connsiteY2" fmla="*/ 3188548 h 3188548"/>
                <a:gd name="connsiteX3" fmla="*/ 2072 w 12186701"/>
                <a:gd name="connsiteY3" fmla="*/ 2917396 h 3188548"/>
              </a:gdLst>
              <a:ahLst/>
              <a:cxnLst>
                <a:cxn ang="0">
                  <a:pos x="connsiteX0" y="connsiteY0"/>
                </a:cxn>
                <a:cxn ang="0">
                  <a:pos x="connsiteX1" y="connsiteY1"/>
                </a:cxn>
                <a:cxn ang="0">
                  <a:pos x="connsiteX2" y="connsiteY2"/>
                </a:cxn>
                <a:cxn ang="0">
                  <a:pos x="connsiteX3" y="connsiteY3"/>
                </a:cxn>
              </a:cxnLst>
              <a:rect l="l" t="t" r="r" b="b"/>
              <a:pathLst>
                <a:path w="12186701" h="3188548">
                  <a:moveTo>
                    <a:pt x="2072" y="2917396"/>
                  </a:moveTo>
                  <a:lnTo>
                    <a:pt x="12186701" y="0"/>
                  </a:lnTo>
                  <a:lnTo>
                    <a:pt x="0" y="3188548"/>
                  </a:lnTo>
                  <a:cubicBezTo>
                    <a:pt x="690" y="3096576"/>
                    <a:pt x="1382" y="3009368"/>
                    <a:pt x="2072" y="2917396"/>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TextBox 11"/>
          <p:cNvSpPr txBox="1"/>
          <p:nvPr/>
        </p:nvSpPr>
        <p:spPr>
          <a:xfrm>
            <a:off x="202095" y="96190"/>
            <a:ext cx="7749209" cy="830997"/>
          </a:xfrm>
          <a:prstGeom prst="rect">
            <a:avLst/>
          </a:prstGeom>
          <a:noFill/>
        </p:spPr>
        <p:txBody>
          <a:bodyPr wrap="square" rtlCol="0">
            <a:spAutoFit/>
          </a:bodyPr>
          <a:lstStyle/>
          <a:p>
            <a:r>
              <a:rPr kumimoji="1" lang="en-US" altLang="ja-JP" sz="4800" b="1" dirty="0">
                <a:solidFill>
                  <a:schemeClr val="accent1"/>
                </a:solidFill>
              </a:rPr>
              <a:t>Our Objective.</a:t>
            </a:r>
          </a:p>
        </p:txBody>
      </p:sp>
      <p:sp>
        <p:nvSpPr>
          <p:cNvPr id="13" name="TextBox 12"/>
          <p:cNvSpPr txBox="1"/>
          <p:nvPr/>
        </p:nvSpPr>
        <p:spPr>
          <a:xfrm>
            <a:off x="3953324" y="6170722"/>
            <a:ext cx="7705276" cy="223588"/>
          </a:xfrm>
          <a:prstGeom prst="rect">
            <a:avLst/>
          </a:prstGeom>
          <a:noFill/>
        </p:spPr>
        <p:txBody>
          <a:bodyPr wrap="square" lIns="0" tIns="0" rIns="0" bIns="0" rtlCol="0">
            <a:spAutoFit/>
          </a:bodyPr>
          <a:lstStyle/>
          <a:p>
            <a:pPr algn="r">
              <a:lnSpc>
                <a:spcPts val="1900"/>
              </a:lnSpc>
            </a:pPr>
            <a:r>
              <a:rPr lang="en-US" sz="1400" dirty="0">
                <a:solidFill>
                  <a:schemeClr val="bg1">
                    <a:lumMod val="50000"/>
                  </a:schemeClr>
                </a:solidFill>
              </a:rPr>
              <a:t>To work with &amp; support all local businesses &amp; stakeholders within the Docklands Precinct. </a:t>
            </a:r>
          </a:p>
        </p:txBody>
      </p:sp>
      <p:sp>
        <p:nvSpPr>
          <p:cNvPr id="14" name="Text Placeholder 8"/>
          <p:cNvSpPr txBox="1">
            <a:spLocks/>
          </p:cNvSpPr>
          <p:nvPr/>
        </p:nvSpPr>
        <p:spPr>
          <a:xfrm>
            <a:off x="6025793" y="5327568"/>
            <a:ext cx="5632807" cy="730972"/>
          </a:xfrm>
          <a:prstGeom prst="rect">
            <a:avLst/>
          </a:prstGeom>
        </p:spPr>
        <p:txBody>
          <a:bodyPr lIns="0" tIns="0" rIns="0" bIns="0" anchor="ctr"/>
          <a:lstStyle/>
          <a:p>
            <a:pPr algn="r"/>
            <a:r>
              <a:rPr lang="en-US" sz="2800" b="1" dirty="0">
                <a:solidFill>
                  <a:schemeClr val="bg1">
                    <a:lumMod val="50000"/>
                  </a:schemeClr>
                </a:solidFill>
              </a:rPr>
              <a:t>TO CREATE A VIBRANT BUSINESS COMMUNITY </a:t>
            </a:r>
          </a:p>
        </p:txBody>
      </p:sp>
      <p:pic>
        <p:nvPicPr>
          <p:cNvPr id="2" name="Picture Placeholder 1"/>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t="7842" b="7842"/>
          <a:stretch>
            <a:fillRect/>
          </a:stretch>
        </p:blipFill>
        <p:spPr/>
      </p:pic>
    </p:spTree>
    <p:extLst>
      <p:ext uri="{BB962C8B-B14F-4D97-AF65-F5344CB8AC3E}">
        <p14:creationId xmlns:p14="http://schemas.microsoft.com/office/powerpoint/2010/main" val="41597273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Isosceles Triangle 64"/>
          <p:cNvSpPr/>
          <p:nvPr/>
        </p:nvSpPr>
        <p:spPr>
          <a:xfrm rot="5400000">
            <a:off x="-1202635" y="1202635"/>
            <a:ext cx="6858000" cy="445273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TextBox 73"/>
          <p:cNvSpPr txBox="1"/>
          <p:nvPr/>
        </p:nvSpPr>
        <p:spPr>
          <a:xfrm>
            <a:off x="169023" y="2417489"/>
            <a:ext cx="3875847" cy="769441"/>
          </a:xfrm>
          <a:prstGeom prst="rect">
            <a:avLst/>
          </a:prstGeom>
          <a:noFill/>
        </p:spPr>
        <p:txBody>
          <a:bodyPr wrap="square" rtlCol="0">
            <a:spAutoFit/>
          </a:bodyPr>
          <a:lstStyle/>
          <a:p>
            <a:r>
              <a:rPr kumimoji="1" lang="en-US" altLang="ja-JP" sz="4400" b="1" dirty="0">
                <a:solidFill>
                  <a:schemeClr val="bg1"/>
                </a:solidFill>
              </a:rPr>
              <a:t>Our Values</a:t>
            </a:r>
          </a:p>
        </p:txBody>
      </p:sp>
      <p:grpSp>
        <p:nvGrpSpPr>
          <p:cNvPr id="40" name="Group 39"/>
          <p:cNvGrpSpPr/>
          <p:nvPr/>
        </p:nvGrpSpPr>
        <p:grpSpPr>
          <a:xfrm>
            <a:off x="1773972" y="5232806"/>
            <a:ext cx="321391" cy="315753"/>
            <a:chOff x="3559176" y="841373"/>
            <a:chExt cx="271462" cy="266700"/>
          </a:xfrm>
          <a:solidFill>
            <a:schemeClr val="bg1"/>
          </a:solidFill>
        </p:grpSpPr>
        <p:sp>
          <p:nvSpPr>
            <p:cNvPr id="41" name="Freeform 20"/>
            <p:cNvSpPr>
              <a:spLocks noEditPoints="1"/>
            </p:cNvSpPr>
            <p:nvPr/>
          </p:nvSpPr>
          <p:spPr bwMode="auto">
            <a:xfrm>
              <a:off x="3559176" y="912811"/>
              <a:ext cx="111125" cy="114300"/>
            </a:xfrm>
            <a:custGeom>
              <a:avLst/>
              <a:gdLst/>
              <a:ahLst/>
              <a:cxnLst>
                <a:cxn ang="0">
                  <a:pos x="24" y="8"/>
                </a:cxn>
                <a:cxn ang="0">
                  <a:pos x="25" y="9"/>
                </a:cxn>
                <a:cxn ang="0">
                  <a:pos x="40" y="38"/>
                </a:cxn>
                <a:cxn ang="0">
                  <a:pos x="39" y="39"/>
                </a:cxn>
                <a:cxn ang="0">
                  <a:pos x="24" y="37"/>
                </a:cxn>
                <a:cxn ang="0">
                  <a:pos x="10" y="39"/>
                </a:cxn>
                <a:cxn ang="0">
                  <a:pos x="9" y="38"/>
                </a:cxn>
                <a:cxn ang="0">
                  <a:pos x="24" y="9"/>
                </a:cxn>
                <a:cxn ang="0">
                  <a:pos x="24" y="8"/>
                </a:cxn>
                <a:cxn ang="0">
                  <a:pos x="48" y="48"/>
                </a:cxn>
                <a:cxn ang="0">
                  <a:pos x="48" y="44"/>
                </a:cxn>
                <a:cxn ang="0">
                  <a:pos x="28" y="3"/>
                </a:cxn>
                <a:cxn ang="0">
                  <a:pos x="24" y="0"/>
                </a:cxn>
                <a:cxn ang="0">
                  <a:pos x="21" y="3"/>
                </a:cxn>
                <a:cxn ang="0">
                  <a:pos x="0" y="44"/>
                </a:cxn>
                <a:cxn ang="0">
                  <a:pos x="0" y="48"/>
                </a:cxn>
                <a:cxn ang="0">
                  <a:pos x="4" y="50"/>
                </a:cxn>
                <a:cxn ang="0">
                  <a:pos x="45" y="50"/>
                </a:cxn>
                <a:cxn ang="0">
                  <a:pos x="48" y="48"/>
                </a:cxn>
              </a:cxnLst>
              <a:rect l="0" t="0" r="r" b="b"/>
              <a:pathLst>
                <a:path w="49" h="50">
                  <a:moveTo>
                    <a:pt x="24" y="8"/>
                  </a:moveTo>
                  <a:cubicBezTo>
                    <a:pt x="25" y="8"/>
                    <a:pt x="25" y="9"/>
                    <a:pt x="25" y="9"/>
                  </a:cubicBezTo>
                  <a:cubicBezTo>
                    <a:pt x="40" y="38"/>
                    <a:pt x="40" y="38"/>
                    <a:pt x="40" y="38"/>
                  </a:cubicBezTo>
                  <a:cubicBezTo>
                    <a:pt x="41" y="40"/>
                    <a:pt x="39" y="39"/>
                    <a:pt x="39" y="39"/>
                  </a:cubicBezTo>
                  <a:cubicBezTo>
                    <a:pt x="35" y="38"/>
                    <a:pt x="30" y="37"/>
                    <a:pt x="24" y="37"/>
                  </a:cubicBezTo>
                  <a:cubicBezTo>
                    <a:pt x="19" y="37"/>
                    <a:pt x="14" y="38"/>
                    <a:pt x="10" y="39"/>
                  </a:cubicBezTo>
                  <a:cubicBezTo>
                    <a:pt x="10" y="39"/>
                    <a:pt x="8" y="40"/>
                    <a:pt x="9" y="38"/>
                  </a:cubicBezTo>
                  <a:cubicBezTo>
                    <a:pt x="24" y="9"/>
                    <a:pt x="24" y="9"/>
                    <a:pt x="24" y="9"/>
                  </a:cubicBezTo>
                  <a:cubicBezTo>
                    <a:pt x="24" y="9"/>
                    <a:pt x="24" y="8"/>
                    <a:pt x="24" y="8"/>
                  </a:cubicBezTo>
                  <a:moveTo>
                    <a:pt x="48" y="48"/>
                  </a:moveTo>
                  <a:cubicBezTo>
                    <a:pt x="49" y="47"/>
                    <a:pt x="49" y="45"/>
                    <a:pt x="48" y="44"/>
                  </a:cubicBezTo>
                  <a:cubicBezTo>
                    <a:pt x="28" y="3"/>
                    <a:pt x="28" y="3"/>
                    <a:pt x="28" y="3"/>
                  </a:cubicBezTo>
                  <a:cubicBezTo>
                    <a:pt x="27" y="1"/>
                    <a:pt x="26" y="0"/>
                    <a:pt x="24" y="0"/>
                  </a:cubicBezTo>
                  <a:cubicBezTo>
                    <a:pt x="23" y="0"/>
                    <a:pt x="22" y="1"/>
                    <a:pt x="21" y="3"/>
                  </a:cubicBezTo>
                  <a:cubicBezTo>
                    <a:pt x="0" y="44"/>
                    <a:pt x="0" y="44"/>
                    <a:pt x="0" y="44"/>
                  </a:cubicBezTo>
                  <a:cubicBezTo>
                    <a:pt x="0" y="45"/>
                    <a:pt x="0" y="47"/>
                    <a:pt x="0" y="48"/>
                  </a:cubicBezTo>
                  <a:cubicBezTo>
                    <a:pt x="1" y="49"/>
                    <a:pt x="3" y="50"/>
                    <a:pt x="4" y="50"/>
                  </a:cubicBezTo>
                  <a:cubicBezTo>
                    <a:pt x="45" y="50"/>
                    <a:pt x="45" y="50"/>
                    <a:pt x="45" y="50"/>
                  </a:cubicBezTo>
                  <a:cubicBezTo>
                    <a:pt x="46" y="50"/>
                    <a:pt x="48" y="49"/>
                    <a:pt x="48" y="48"/>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2" name="Freeform 21"/>
            <p:cNvSpPr>
              <a:spLocks noEditPoints="1"/>
            </p:cNvSpPr>
            <p:nvPr/>
          </p:nvSpPr>
          <p:spPr bwMode="auto">
            <a:xfrm>
              <a:off x="3716338" y="882648"/>
              <a:ext cx="114300" cy="112713"/>
            </a:xfrm>
            <a:custGeom>
              <a:avLst/>
              <a:gdLst/>
              <a:ahLst/>
              <a:cxnLst>
                <a:cxn ang="0">
                  <a:pos x="25" y="8"/>
                </a:cxn>
                <a:cxn ang="0">
                  <a:pos x="26" y="9"/>
                </a:cxn>
                <a:cxn ang="0">
                  <a:pos x="40" y="37"/>
                </a:cxn>
                <a:cxn ang="0">
                  <a:pos x="39" y="38"/>
                </a:cxn>
                <a:cxn ang="0">
                  <a:pos x="25" y="37"/>
                </a:cxn>
                <a:cxn ang="0">
                  <a:pos x="11" y="38"/>
                </a:cxn>
                <a:cxn ang="0">
                  <a:pos x="10" y="36"/>
                </a:cxn>
                <a:cxn ang="0">
                  <a:pos x="24" y="9"/>
                </a:cxn>
                <a:cxn ang="0">
                  <a:pos x="25" y="8"/>
                </a:cxn>
                <a:cxn ang="0">
                  <a:pos x="49" y="43"/>
                </a:cxn>
                <a:cxn ang="0">
                  <a:pos x="28" y="2"/>
                </a:cxn>
                <a:cxn ang="0">
                  <a:pos x="25" y="0"/>
                </a:cxn>
                <a:cxn ang="0">
                  <a:pos x="22" y="2"/>
                </a:cxn>
                <a:cxn ang="0">
                  <a:pos x="1" y="43"/>
                </a:cxn>
                <a:cxn ang="0">
                  <a:pos x="1" y="47"/>
                </a:cxn>
                <a:cxn ang="0">
                  <a:pos x="5" y="49"/>
                </a:cxn>
                <a:cxn ang="0">
                  <a:pos x="45" y="49"/>
                </a:cxn>
                <a:cxn ang="0">
                  <a:pos x="49" y="47"/>
                </a:cxn>
                <a:cxn ang="0">
                  <a:pos x="49" y="43"/>
                </a:cxn>
              </a:cxnLst>
              <a:rect l="0" t="0" r="r" b="b"/>
              <a:pathLst>
                <a:path w="50" h="49">
                  <a:moveTo>
                    <a:pt x="25" y="8"/>
                  </a:moveTo>
                  <a:cubicBezTo>
                    <a:pt x="26" y="8"/>
                    <a:pt x="26" y="9"/>
                    <a:pt x="26" y="9"/>
                  </a:cubicBezTo>
                  <a:cubicBezTo>
                    <a:pt x="40" y="37"/>
                    <a:pt x="40" y="37"/>
                    <a:pt x="40" y="37"/>
                  </a:cubicBezTo>
                  <a:cubicBezTo>
                    <a:pt x="41" y="39"/>
                    <a:pt x="40" y="38"/>
                    <a:pt x="39" y="38"/>
                  </a:cubicBezTo>
                  <a:cubicBezTo>
                    <a:pt x="35" y="37"/>
                    <a:pt x="30" y="37"/>
                    <a:pt x="25" y="37"/>
                  </a:cubicBezTo>
                  <a:cubicBezTo>
                    <a:pt x="20" y="37"/>
                    <a:pt x="15" y="37"/>
                    <a:pt x="11" y="38"/>
                  </a:cubicBezTo>
                  <a:cubicBezTo>
                    <a:pt x="10" y="38"/>
                    <a:pt x="9" y="39"/>
                    <a:pt x="10" y="36"/>
                  </a:cubicBezTo>
                  <a:cubicBezTo>
                    <a:pt x="24" y="9"/>
                    <a:pt x="24" y="9"/>
                    <a:pt x="24" y="9"/>
                  </a:cubicBezTo>
                  <a:cubicBezTo>
                    <a:pt x="24" y="9"/>
                    <a:pt x="24" y="8"/>
                    <a:pt x="25" y="8"/>
                  </a:cubicBezTo>
                  <a:moveTo>
                    <a:pt x="49" y="43"/>
                  </a:moveTo>
                  <a:cubicBezTo>
                    <a:pt x="28" y="2"/>
                    <a:pt x="28" y="2"/>
                    <a:pt x="28" y="2"/>
                  </a:cubicBezTo>
                  <a:cubicBezTo>
                    <a:pt x="28" y="1"/>
                    <a:pt x="26" y="0"/>
                    <a:pt x="25" y="0"/>
                  </a:cubicBezTo>
                  <a:cubicBezTo>
                    <a:pt x="24" y="0"/>
                    <a:pt x="22" y="1"/>
                    <a:pt x="22" y="2"/>
                  </a:cubicBezTo>
                  <a:cubicBezTo>
                    <a:pt x="1" y="43"/>
                    <a:pt x="1" y="43"/>
                    <a:pt x="1" y="43"/>
                  </a:cubicBezTo>
                  <a:cubicBezTo>
                    <a:pt x="0" y="45"/>
                    <a:pt x="0" y="46"/>
                    <a:pt x="1" y="47"/>
                  </a:cubicBezTo>
                  <a:cubicBezTo>
                    <a:pt x="2" y="48"/>
                    <a:pt x="3" y="49"/>
                    <a:pt x="5" y="49"/>
                  </a:cubicBezTo>
                  <a:cubicBezTo>
                    <a:pt x="45" y="49"/>
                    <a:pt x="45" y="49"/>
                    <a:pt x="45" y="49"/>
                  </a:cubicBezTo>
                  <a:cubicBezTo>
                    <a:pt x="47" y="49"/>
                    <a:pt x="48" y="48"/>
                    <a:pt x="49" y="47"/>
                  </a:cubicBezTo>
                  <a:cubicBezTo>
                    <a:pt x="50" y="46"/>
                    <a:pt x="50" y="45"/>
                    <a:pt x="49" y="43"/>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3" name="Freeform 22"/>
            <p:cNvSpPr>
              <a:spLocks/>
            </p:cNvSpPr>
            <p:nvPr/>
          </p:nvSpPr>
          <p:spPr bwMode="auto">
            <a:xfrm>
              <a:off x="3560763" y="841373"/>
              <a:ext cx="266700" cy="58738"/>
            </a:xfrm>
            <a:custGeom>
              <a:avLst/>
              <a:gdLst/>
              <a:ahLst/>
              <a:cxnLst>
                <a:cxn ang="0">
                  <a:pos x="4" y="25"/>
                </a:cxn>
                <a:cxn ang="0">
                  <a:pos x="5" y="25"/>
                </a:cxn>
                <a:cxn ang="0">
                  <a:pos x="113" y="7"/>
                </a:cxn>
                <a:cxn ang="0">
                  <a:pos x="116" y="3"/>
                </a:cxn>
                <a:cxn ang="0">
                  <a:pos x="112" y="0"/>
                </a:cxn>
                <a:cxn ang="0">
                  <a:pos x="68" y="7"/>
                </a:cxn>
                <a:cxn ang="0">
                  <a:pos x="66" y="6"/>
                </a:cxn>
                <a:cxn ang="0">
                  <a:pos x="58" y="0"/>
                </a:cxn>
                <a:cxn ang="0">
                  <a:pos x="50" y="9"/>
                </a:cxn>
                <a:cxn ang="0">
                  <a:pos x="49" y="11"/>
                </a:cxn>
                <a:cxn ang="0">
                  <a:pos x="3" y="18"/>
                </a:cxn>
                <a:cxn ang="0">
                  <a:pos x="0" y="22"/>
                </a:cxn>
                <a:cxn ang="0">
                  <a:pos x="4" y="25"/>
                </a:cxn>
              </a:cxnLst>
              <a:rect l="0" t="0" r="r" b="b"/>
              <a:pathLst>
                <a:path w="116" h="25">
                  <a:moveTo>
                    <a:pt x="4" y="25"/>
                  </a:moveTo>
                  <a:cubicBezTo>
                    <a:pt x="4" y="25"/>
                    <a:pt x="4" y="25"/>
                    <a:pt x="5" y="25"/>
                  </a:cubicBezTo>
                  <a:cubicBezTo>
                    <a:pt x="113" y="7"/>
                    <a:pt x="113" y="7"/>
                    <a:pt x="113" y="7"/>
                  </a:cubicBezTo>
                  <a:cubicBezTo>
                    <a:pt x="115" y="7"/>
                    <a:pt x="116" y="5"/>
                    <a:pt x="116" y="3"/>
                  </a:cubicBezTo>
                  <a:cubicBezTo>
                    <a:pt x="116" y="1"/>
                    <a:pt x="114" y="0"/>
                    <a:pt x="112" y="0"/>
                  </a:cubicBezTo>
                  <a:cubicBezTo>
                    <a:pt x="68" y="7"/>
                    <a:pt x="68" y="7"/>
                    <a:pt x="68" y="7"/>
                  </a:cubicBezTo>
                  <a:cubicBezTo>
                    <a:pt x="67" y="8"/>
                    <a:pt x="66" y="7"/>
                    <a:pt x="66" y="6"/>
                  </a:cubicBezTo>
                  <a:cubicBezTo>
                    <a:pt x="65" y="3"/>
                    <a:pt x="62" y="0"/>
                    <a:pt x="58" y="0"/>
                  </a:cubicBezTo>
                  <a:cubicBezTo>
                    <a:pt x="53" y="0"/>
                    <a:pt x="50" y="4"/>
                    <a:pt x="50" y="9"/>
                  </a:cubicBezTo>
                  <a:cubicBezTo>
                    <a:pt x="50" y="9"/>
                    <a:pt x="50" y="10"/>
                    <a:pt x="49" y="11"/>
                  </a:cubicBezTo>
                  <a:cubicBezTo>
                    <a:pt x="3" y="18"/>
                    <a:pt x="3" y="18"/>
                    <a:pt x="3" y="18"/>
                  </a:cubicBezTo>
                  <a:cubicBezTo>
                    <a:pt x="1" y="18"/>
                    <a:pt x="0" y="20"/>
                    <a:pt x="0" y="22"/>
                  </a:cubicBezTo>
                  <a:cubicBezTo>
                    <a:pt x="1" y="24"/>
                    <a:pt x="2" y="25"/>
                    <a:pt x="4" y="25"/>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4" name="Freeform 23"/>
            <p:cNvSpPr>
              <a:spLocks/>
            </p:cNvSpPr>
            <p:nvPr/>
          </p:nvSpPr>
          <p:spPr bwMode="auto">
            <a:xfrm>
              <a:off x="3579814" y="892173"/>
              <a:ext cx="230188" cy="215900"/>
            </a:xfrm>
            <a:custGeom>
              <a:avLst/>
              <a:gdLst/>
              <a:ahLst/>
              <a:cxnLst>
                <a:cxn ang="0">
                  <a:pos x="54" y="71"/>
                </a:cxn>
                <a:cxn ang="0">
                  <a:pos x="54" y="4"/>
                </a:cxn>
                <a:cxn ang="0">
                  <a:pos x="50" y="0"/>
                </a:cxn>
                <a:cxn ang="0">
                  <a:pos x="47" y="4"/>
                </a:cxn>
                <a:cxn ang="0">
                  <a:pos x="47" y="71"/>
                </a:cxn>
                <a:cxn ang="0">
                  <a:pos x="45" y="73"/>
                </a:cxn>
                <a:cxn ang="0">
                  <a:pos x="2" y="90"/>
                </a:cxn>
                <a:cxn ang="0">
                  <a:pos x="5" y="94"/>
                </a:cxn>
                <a:cxn ang="0">
                  <a:pos x="96" y="94"/>
                </a:cxn>
                <a:cxn ang="0">
                  <a:pos x="99" y="90"/>
                </a:cxn>
                <a:cxn ang="0">
                  <a:pos x="56" y="73"/>
                </a:cxn>
                <a:cxn ang="0">
                  <a:pos x="54" y="71"/>
                </a:cxn>
              </a:cxnLst>
              <a:rect l="0" t="0" r="r" b="b"/>
              <a:pathLst>
                <a:path w="101" h="94">
                  <a:moveTo>
                    <a:pt x="54" y="71"/>
                  </a:moveTo>
                  <a:cubicBezTo>
                    <a:pt x="54" y="4"/>
                    <a:pt x="54" y="4"/>
                    <a:pt x="54" y="4"/>
                  </a:cubicBezTo>
                  <a:cubicBezTo>
                    <a:pt x="54" y="2"/>
                    <a:pt x="52" y="0"/>
                    <a:pt x="50" y="0"/>
                  </a:cubicBezTo>
                  <a:cubicBezTo>
                    <a:pt x="48" y="0"/>
                    <a:pt x="47" y="2"/>
                    <a:pt x="47" y="4"/>
                  </a:cubicBezTo>
                  <a:cubicBezTo>
                    <a:pt x="47" y="71"/>
                    <a:pt x="47" y="71"/>
                    <a:pt x="47" y="71"/>
                  </a:cubicBezTo>
                  <a:cubicBezTo>
                    <a:pt x="47" y="72"/>
                    <a:pt x="45" y="73"/>
                    <a:pt x="45" y="73"/>
                  </a:cubicBezTo>
                  <a:cubicBezTo>
                    <a:pt x="24" y="74"/>
                    <a:pt x="7" y="83"/>
                    <a:pt x="2" y="90"/>
                  </a:cubicBezTo>
                  <a:cubicBezTo>
                    <a:pt x="1" y="91"/>
                    <a:pt x="0" y="94"/>
                    <a:pt x="5" y="94"/>
                  </a:cubicBezTo>
                  <a:cubicBezTo>
                    <a:pt x="96" y="94"/>
                    <a:pt x="96" y="94"/>
                    <a:pt x="96" y="94"/>
                  </a:cubicBezTo>
                  <a:cubicBezTo>
                    <a:pt x="101" y="94"/>
                    <a:pt x="100" y="92"/>
                    <a:pt x="99" y="90"/>
                  </a:cubicBezTo>
                  <a:cubicBezTo>
                    <a:pt x="94" y="83"/>
                    <a:pt x="77" y="74"/>
                    <a:pt x="56" y="73"/>
                  </a:cubicBezTo>
                  <a:cubicBezTo>
                    <a:pt x="55" y="73"/>
                    <a:pt x="54" y="73"/>
                    <a:pt x="54" y="7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31" name="TextBox 30"/>
          <p:cNvSpPr txBox="1"/>
          <p:nvPr/>
        </p:nvSpPr>
        <p:spPr>
          <a:xfrm>
            <a:off x="2371883" y="4998268"/>
            <a:ext cx="3074761" cy="784830"/>
          </a:xfrm>
          <a:prstGeom prst="rect">
            <a:avLst/>
          </a:prstGeom>
          <a:noFill/>
        </p:spPr>
        <p:txBody>
          <a:bodyPr wrap="square" rtlCol="0">
            <a:spAutoFit/>
          </a:bodyPr>
          <a:lstStyle/>
          <a:p>
            <a:pPr>
              <a:lnSpc>
                <a:spcPts val="1800"/>
              </a:lnSpc>
            </a:pPr>
            <a:r>
              <a:rPr lang="en-US" sz="1400" b="1" dirty="0">
                <a:solidFill>
                  <a:schemeClr val="bg1">
                    <a:lumMod val="50000"/>
                  </a:schemeClr>
                </a:solidFill>
              </a:rPr>
              <a:t>ADVOCACY</a:t>
            </a:r>
          </a:p>
          <a:p>
            <a:pPr defTabSz="1219110">
              <a:lnSpc>
                <a:spcPts val="1800"/>
              </a:lnSpc>
              <a:defRPr/>
            </a:pPr>
            <a:r>
              <a:rPr lang="en-US" sz="1200" dirty="0">
                <a:solidFill>
                  <a:schemeClr val="bg1">
                    <a:lumMod val="50000"/>
                  </a:schemeClr>
                </a:solidFill>
              </a:rPr>
              <a:t>We wish to represent the best interests of the precinct democratically</a:t>
            </a:r>
          </a:p>
        </p:txBody>
      </p:sp>
      <p:grpSp>
        <p:nvGrpSpPr>
          <p:cNvPr id="58" name="Group 57"/>
          <p:cNvGrpSpPr/>
          <p:nvPr/>
        </p:nvGrpSpPr>
        <p:grpSpPr>
          <a:xfrm>
            <a:off x="2778073" y="4166204"/>
            <a:ext cx="624414" cy="624358"/>
            <a:chOff x="403627" y="1532305"/>
            <a:chExt cx="1020202" cy="1020113"/>
          </a:xfrm>
        </p:grpSpPr>
        <p:sp>
          <p:nvSpPr>
            <p:cNvPr id="36" name="Freeform 216"/>
            <p:cNvSpPr>
              <a:spLocks/>
            </p:cNvSpPr>
            <p:nvPr/>
          </p:nvSpPr>
          <p:spPr bwMode="auto">
            <a:xfrm>
              <a:off x="657417" y="1799768"/>
              <a:ext cx="528180" cy="485188"/>
            </a:xfrm>
            <a:custGeom>
              <a:avLst/>
              <a:gdLst/>
              <a:ahLst/>
              <a:cxnLst>
                <a:cxn ang="0">
                  <a:pos x="109" y="54"/>
                </a:cxn>
                <a:cxn ang="0">
                  <a:pos x="112" y="51"/>
                </a:cxn>
                <a:cxn ang="0">
                  <a:pos x="117" y="51"/>
                </a:cxn>
                <a:cxn ang="0">
                  <a:pos x="118" y="49"/>
                </a:cxn>
                <a:cxn ang="0">
                  <a:pos x="104" y="28"/>
                </a:cxn>
                <a:cxn ang="0">
                  <a:pos x="103" y="28"/>
                </a:cxn>
                <a:cxn ang="0">
                  <a:pos x="89" y="49"/>
                </a:cxn>
                <a:cxn ang="0">
                  <a:pos x="90" y="51"/>
                </a:cxn>
                <a:cxn ang="0">
                  <a:pos x="95" y="51"/>
                </a:cxn>
                <a:cxn ang="0">
                  <a:pos x="98" y="54"/>
                </a:cxn>
                <a:cxn ang="0">
                  <a:pos x="54" y="98"/>
                </a:cxn>
                <a:cxn ang="0">
                  <a:pos x="10" y="54"/>
                </a:cxn>
                <a:cxn ang="0">
                  <a:pos x="54" y="10"/>
                </a:cxn>
                <a:cxn ang="0">
                  <a:pos x="73" y="14"/>
                </a:cxn>
                <a:cxn ang="0">
                  <a:pos x="75" y="15"/>
                </a:cxn>
                <a:cxn ang="0">
                  <a:pos x="80" y="12"/>
                </a:cxn>
                <a:cxn ang="0">
                  <a:pos x="77" y="5"/>
                </a:cxn>
                <a:cxn ang="0">
                  <a:pos x="54" y="0"/>
                </a:cxn>
                <a:cxn ang="0">
                  <a:pos x="0" y="54"/>
                </a:cxn>
                <a:cxn ang="0">
                  <a:pos x="54" y="109"/>
                </a:cxn>
                <a:cxn ang="0">
                  <a:pos x="109" y="54"/>
                </a:cxn>
                <a:cxn ang="0">
                  <a:pos x="109" y="54"/>
                </a:cxn>
              </a:cxnLst>
              <a:rect l="0" t="0" r="r" b="b"/>
              <a:pathLst>
                <a:path w="119" h="109">
                  <a:moveTo>
                    <a:pt x="109" y="54"/>
                  </a:moveTo>
                  <a:cubicBezTo>
                    <a:pt x="109" y="53"/>
                    <a:pt x="109" y="51"/>
                    <a:pt x="112" y="51"/>
                  </a:cubicBezTo>
                  <a:cubicBezTo>
                    <a:pt x="117" y="51"/>
                    <a:pt x="117" y="51"/>
                    <a:pt x="117" y="51"/>
                  </a:cubicBezTo>
                  <a:cubicBezTo>
                    <a:pt x="119" y="51"/>
                    <a:pt x="118" y="49"/>
                    <a:pt x="118" y="49"/>
                  </a:cubicBezTo>
                  <a:cubicBezTo>
                    <a:pt x="104" y="28"/>
                    <a:pt x="104" y="28"/>
                    <a:pt x="104" y="28"/>
                  </a:cubicBezTo>
                  <a:cubicBezTo>
                    <a:pt x="104" y="28"/>
                    <a:pt x="103" y="27"/>
                    <a:pt x="103" y="28"/>
                  </a:cubicBezTo>
                  <a:cubicBezTo>
                    <a:pt x="89" y="49"/>
                    <a:pt x="89" y="49"/>
                    <a:pt x="89" y="49"/>
                  </a:cubicBezTo>
                  <a:cubicBezTo>
                    <a:pt x="89" y="49"/>
                    <a:pt x="88" y="51"/>
                    <a:pt x="90" y="51"/>
                  </a:cubicBezTo>
                  <a:cubicBezTo>
                    <a:pt x="95" y="51"/>
                    <a:pt x="95" y="51"/>
                    <a:pt x="95" y="51"/>
                  </a:cubicBezTo>
                  <a:cubicBezTo>
                    <a:pt x="96" y="51"/>
                    <a:pt x="98" y="52"/>
                    <a:pt x="98" y="54"/>
                  </a:cubicBezTo>
                  <a:cubicBezTo>
                    <a:pt x="98" y="79"/>
                    <a:pt x="78" y="98"/>
                    <a:pt x="54" y="98"/>
                  </a:cubicBezTo>
                  <a:cubicBezTo>
                    <a:pt x="30" y="98"/>
                    <a:pt x="10" y="78"/>
                    <a:pt x="10" y="54"/>
                  </a:cubicBezTo>
                  <a:cubicBezTo>
                    <a:pt x="10" y="30"/>
                    <a:pt x="30" y="10"/>
                    <a:pt x="54" y="10"/>
                  </a:cubicBezTo>
                  <a:cubicBezTo>
                    <a:pt x="61" y="10"/>
                    <a:pt x="67" y="12"/>
                    <a:pt x="73" y="14"/>
                  </a:cubicBezTo>
                  <a:cubicBezTo>
                    <a:pt x="73" y="15"/>
                    <a:pt x="74" y="15"/>
                    <a:pt x="75" y="15"/>
                  </a:cubicBezTo>
                  <a:cubicBezTo>
                    <a:pt x="77" y="15"/>
                    <a:pt x="79" y="14"/>
                    <a:pt x="80" y="12"/>
                  </a:cubicBezTo>
                  <a:cubicBezTo>
                    <a:pt x="81" y="9"/>
                    <a:pt x="80" y="6"/>
                    <a:pt x="77" y="5"/>
                  </a:cubicBezTo>
                  <a:cubicBezTo>
                    <a:pt x="70" y="1"/>
                    <a:pt x="62" y="0"/>
                    <a:pt x="54" y="0"/>
                  </a:cubicBezTo>
                  <a:cubicBezTo>
                    <a:pt x="24" y="0"/>
                    <a:pt x="0" y="24"/>
                    <a:pt x="0" y="54"/>
                  </a:cubicBezTo>
                  <a:cubicBezTo>
                    <a:pt x="0" y="84"/>
                    <a:pt x="24" y="109"/>
                    <a:pt x="54" y="109"/>
                  </a:cubicBezTo>
                  <a:cubicBezTo>
                    <a:pt x="84" y="109"/>
                    <a:pt x="109" y="84"/>
                    <a:pt x="109" y="54"/>
                  </a:cubicBezTo>
                  <a:cubicBezTo>
                    <a:pt x="109" y="54"/>
                    <a:pt x="109" y="54"/>
                    <a:pt x="109" y="54"/>
                  </a:cubicBezTo>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4" name="円/楕円 6"/>
            <p:cNvSpPr/>
            <p:nvPr/>
          </p:nvSpPr>
          <p:spPr>
            <a:xfrm>
              <a:off x="403627" y="1532305"/>
              <a:ext cx="1020202" cy="1020113"/>
            </a:xfrm>
            <a:prstGeom prst="ellipse">
              <a:avLst/>
            </a:prstGeom>
            <a:solidFill>
              <a:schemeClr val="accent1"/>
            </a:solidFill>
            <a:ln w="28575"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p>
          </p:txBody>
        </p:sp>
      </p:grpSp>
      <p:sp>
        <p:nvSpPr>
          <p:cNvPr id="32" name="TextBox 31"/>
          <p:cNvSpPr txBox="1"/>
          <p:nvPr/>
        </p:nvSpPr>
        <p:spPr>
          <a:xfrm>
            <a:off x="3510620" y="4085968"/>
            <a:ext cx="2269712" cy="1015663"/>
          </a:xfrm>
          <a:prstGeom prst="rect">
            <a:avLst/>
          </a:prstGeom>
          <a:noFill/>
        </p:spPr>
        <p:txBody>
          <a:bodyPr wrap="square" rtlCol="0">
            <a:spAutoFit/>
          </a:bodyPr>
          <a:lstStyle/>
          <a:p>
            <a:pPr>
              <a:lnSpc>
                <a:spcPts val="1800"/>
              </a:lnSpc>
            </a:pPr>
            <a:r>
              <a:rPr lang="en-US" sz="1400" b="1" dirty="0">
                <a:solidFill>
                  <a:schemeClr val="bg1">
                    <a:lumMod val="50000"/>
                  </a:schemeClr>
                </a:solidFill>
              </a:rPr>
              <a:t>TRANSPARENCY </a:t>
            </a:r>
          </a:p>
          <a:p>
            <a:pPr defTabSz="1219110">
              <a:lnSpc>
                <a:spcPts val="1800"/>
              </a:lnSpc>
              <a:defRPr/>
            </a:pPr>
            <a:r>
              <a:rPr lang="en-US" sz="1200" dirty="0">
                <a:solidFill>
                  <a:schemeClr val="bg1">
                    <a:lumMod val="50000"/>
                  </a:schemeClr>
                </a:solidFill>
              </a:rPr>
              <a:t>We seek to be open and clear regarding our promotion of Docklands</a:t>
            </a:r>
          </a:p>
        </p:txBody>
      </p:sp>
      <p:grpSp>
        <p:nvGrpSpPr>
          <p:cNvPr id="60" name="Group 59"/>
          <p:cNvGrpSpPr/>
          <p:nvPr/>
        </p:nvGrpSpPr>
        <p:grpSpPr>
          <a:xfrm>
            <a:off x="684279" y="5990803"/>
            <a:ext cx="624414" cy="624358"/>
            <a:chOff x="411406" y="4920653"/>
            <a:chExt cx="1020202" cy="1020113"/>
          </a:xfrm>
        </p:grpSpPr>
        <p:sp>
          <p:nvSpPr>
            <p:cNvPr id="46" name="円/楕円 41"/>
            <p:cNvSpPr/>
            <p:nvPr/>
          </p:nvSpPr>
          <p:spPr>
            <a:xfrm>
              <a:off x="411406" y="4920653"/>
              <a:ext cx="1020202" cy="1020113"/>
            </a:xfrm>
            <a:prstGeom prst="ellipse">
              <a:avLst/>
            </a:prstGeom>
            <a:solidFill>
              <a:schemeClr val="accent3"/>
            </a:solidFill>
            <a:ln w="28575"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47" name="Freeform 361"/>
            <p:cNvSpPr>
              <a:spLocks noEditPoints="1"/>
            </p:cNvSpPr>
            <p:nvPr/>
          </p:nvSpPr>
          <p:spPr bwMode="auto">
            <a:xfrm>
              <a:off x="658954" y="5172761"/>
              <a:ext cx="525107" cy="515896"/>
            </a:xfrm>
            <a:custGeom>
              <a:avLst/>
              <a:gdLst/>
              <a:ahLst/>
              <a:cxnLst>
                <a:cxn ang="0">
                  <a:pos x="107" y="50"/>
                </a:cxn>
                <a:cxn ang="0">
                  <a:pos x="59" y="6"/>
                </a:cxn>
                <a:cxn ang="0">
                  <a:pos x="12" y="50"/>
                </a:cxn>
                <a:cxn ang="0">
                  <a:pos x="16" y="50"/>
                </a:cxn>
                <a:cxn ang="0">
                  <a:pos x="25" y="26"/>
                </a:cxn>
                <a:cxn ang="0">
                  <a:pos x="59" y="11"/>
                </a:cxn>
                <a:cxn ang="0">
                  <a:pos x="93" y="26"/>
                </a:cxn>
                <a:cxn ang="0">
                  <a:pos x="103" y="50"/>
                </a:cxn>
                <a:cxn ang="0">
                  <a:pos x="107" y="50"/>
                </a:cxn>
                <a:cxn ang="0">
                  <a:pos x="96" y="64"/>
                </a:cxn>
                <a:cxn ang="0">
                  <a:pos x="96" y="56"/>
                </a:cxn>
                <a:cxn ang="0">
                  <a:pos x="72" y="47"/>
                </a:cxn>
                <a:cxn ang="0">
                  <a:pos x="75" y="54"/>
                </a:cxn>
                <a:cxn ang="0">
                  <a:pos x="46" y="38"/>
                </a:cxn>
                <a:cxn ang="0">
                  <a:pos x="45" y="36"/>
                </a:cxn>
                <a:cxn ang="0">
                  <a:pos x="45" y="36"/>
                </a:cxn>
                <a:cxn ang="0">
                  <a:pos x="45" y="36"/>
                </a:cxn>
                <a:cxn ang="0">
                  <a:pos x="42" y="34"/>
                </a:cxn>
                <a:cxn ang="0">
                  <a:pos x="22" y="59"/>
                </a:cxn>
                <a:cxn ang="0">
                  <a:pos x="22" y="64"/>
                </a:cxn>
                <a:cxn ang="0">
                  <a:pos x="25" y="79"/>
                </a:cxn>
                <a:cxn ang="0">
                  <a:pos x="49" y="89"/>
                </a:cxn>
                <a:cxn ang="0">
                  <a:pos x="58" y="84"/>
                </a:cxn>
                <a:cxn ang="0">
                  <a:pos x="68" y="92"/>
                </a:cxn>
                <a:cxn ang="0">
                  <a:pos x="58" y="99"/>
                </a:cxn>
                <a:cxn ang="0">
                  <a:pos x="49" y="94"/>
                </a:cxn>
                <a:cxn ang="0">
                  <a:pos x="30" y="90"/>
                </a:cxn>
                <a:cxn ang="0">
                  <a:pos x="59" y="109"/>
                </a:cxn>
                <a:cxn ang="0">
                  <a:pos x="96" y="64"/>
                </a:cxn>
                <a:cxn ang="0">
                  <a:pos x="119" y="60"/>
                </a:cxn>
                <a:cxn ang="0">
                  <a:pos x="119" y="72"/>
                </a:cxn>
                <a:cxn ang="0">
                  <a:pos x="108" y="82"/>
                </a:cxn>
                <a:cxn ang="0">
                  <a:pos x="100" y="82"/>
                </a:cxn>
                <a:cxn ang="0">
                  <a:pos x="59" y="116"/>
                </a:cxn>
                <a:cxn ang="0">
                  <a:pos x="18" y="82"/>
                </a:cxn>
                <a:cxn ang="0">
                  <a:pos x="10" y="82"/>
                </a:cxn>
                <a:cxn ang="0">
                  <a:pos x="0" y="72"/>
                </a:cxn>
                <a:cxn ang="0">
                  <a:pos x="0" y="60"/>
                </a:cxn>
                <a:cxn ang="0">
                  <a:pos x="5" y="51"/>
                </a:cxn>
                <a:cxn ang="0">
                  <a:pos x="20" y="13"/>
                </a:cxn>
                <a:cxn ang="0">
                  <a:pos x="59" y="0"/>
                </a:cxn>
                <a:cxn ang="0">
                  <a:pos x="99" y="13"/>
                </a:cxn>
                <a:cxn ang="0">
                  <a:pos x="113" y="51"/>
                </a:cxn>
                <a:cxn ang="0">
                  <a:pos x="119" y="60"/>
                </a:cxn>
                <a:cxn ang="0">
                  <a:pos x="75" y="58"/>
                </a:cxn>
                <a:cxn ang="0">
                  <a:pos x="69" y="64"/>
                </a:cxn>
                <a:cxn ang="0">
                  <a:pos x="75" y="70"/>
                </a:cxn>
                <a:cxn ang="0">
                  <a:pos x="81" y="64"/>
                </a:cxn>
                <a:cxn ang="0">
                  <a:pos x="75" y="58"/>
                </a:cxn>
                <a:cxn ang="0">
                  <a:pos x="50" y="64"/>
                </a:cxn>
                <a:cxn ang="0">
                  <a:pos x="44" y="70"/>
                </a:cxn>
                <a:cxn ang="0">
                  <a:pos x="38" y="64"/>
                </a:cxn>
                <a:cxn ang="0">
                  <a:pos x="44" y="58"/>
                </a:cxn>
                <a:cxn ang="0">
                  <a:pos x="50" y="64"/>
                </a:cxn>
              </a:cxnLst>
              <a:rect l="0" t="0" r="r" b="b"/>
              <a:pathLst>
                <a:path w="119" h="116">
                  <a:moveTo>
                    <a:pt x="107" y="50"/>
                  </a:moveTo>
                  <a:cubicBezTo>
                    <a:pt x="106" y="21"/>
                    <a:pt x="90" y="6"/>
                    <a:pt x="59" y="6"/>
                  </a:cubicBezTo>
                  <a:cubicBezTo>
                    <a:pt x="29" y="6"/>
                    <a:pt x="12" y="21"/>
                    <a:pt x="12" y="50"/>
                  </a:cubicBezTo>
                  <a:cubicBezTo>
                    <a:pt x="16" y="50"/>
                    <a:pt x="16" y="50"/>
                    <a:pt x="16" y="50"/>
                  </a:cubicBezTo>
                  <a:cubicBezTo>
                    <a:pt x="17" y="40"/>
                    <a:pt x="20" y="32"/>
                    <a:pt x="25" y="26"/>
                  </a:cubicBezTo>
                  <a:cubicBezTo>
                    <a:pt x="33" y="16"/>
                    <a:pt x="44" y="11"/>
                    <a:pt x="59" y="11"/>
                  </a:cubicBezTo>
                  <a:cubicBezTo>
                    <a:pt x="74" y="11"/>
                    <a:pt x="86" y="16"/>
                    <a:pt x="93" y="26"/>
                  </a:cubicBezTo>
                  <a:cubicBezTo>
                    <a:pt x="98" y="32"/>
                    <a:pt x="101" y="40"/>
                    <a:pt x="103" y="50"/>
                  </a:cubicBezTo>
                  <a:lnTo>
                    <a:pt x="107" y="50"/>
                  </a:lnTo>
                  <a:close/>
                  <a:moveTo>
                    <a:pt x="96" y="64"/>
                  </a:moveTo>
                  <a:cubicBezTo>
                    <a:pt x="96" y="61"/>
                    <a:pt x="96" y="59"/>
                    <a:pt x="96" y="56"/>
                  </a:cubicBezTo>
                  <a:cubicBezTo>
                    <a:pt x="91" y="52"/>
                    <a:pt x="83" y="49"/>
                    <a:pt x="72" y="47"/>
                  </a:cubicBezTo>
                  <a:cubicBezTo>
                    <a:pt x="73" y="49"/>
                    <a:pt x="75" y="51"/>
                    <a:pt x="75" y="54"/>
                  </a:cubicBezTo>
                  <a:cubicBezTo>
                    <a:pt x="69" y="49"/>
                    <a:pt x="56" y="50"/>
                    <a:pt x="46" y="38"/>
                  </a:cubicBezTo>
                  <a:cubicBezTo>
                    <a:pt x="46" y="38"/>
                    <a:pt x="45" y="37"/>
                    <a:pt x="45" y="36"/>
                  </a:cubicBezTo>
                  <a:cubicBezTo>
                    <a:pt x="45" y="36"/>
                    <a:pt x="45" y="36"/>
                    <a:pt x="45" y="36"/>
                  </a:cubicBezTo>
                  <a:cubicBezTo>
                    <a:pt x="45" y="36"/>
                    <a:pt x="45" y="36"/>
                    <a:pt x="45" y="36"/>
                  </a:cubicBezTo>
                  <a:cubicBezTo>
                    <a:pt x="43" y="34"/>
                    <a:pt x="42" y="33"/>
                    <a:pt x="42" y="34"/>
                  </a:cubicBezTo>
                  <a:cubicBezTo>
                    <a:pt x="42" y="47"/>
                    <a:pt x="33" y="58"/>
                    <a:pt x="22" y="59"/>
                  </a:cubicBezTo>
                  <a:cubicBezTo>
                    <a:pt x="22" y="61"/>
                    <a:pt x="22" y="62"/>
                    <a:pt x="22" y="64"/>
                  </a:cubicBezTo>
                  <a:cubicBezTo>
                    <a:pt x="22" y="69"/>
                    <a:pt x="23" y="75"/>
                    <a:pt x="25" y="79"/>
                  </a:cubicBezTo>
                  <a:cubicBezTo>
                    <a:pt x="31" y="86"/>
                    <a:pt x="40" y="88"/>
                    <a:pt x="49" y="89"/>
                  </a:cubicBezTo>
                  <a:cubicBezTo>
                    <a:pt x="50" y="86"/>
                    <a:pt x="54" y="84"/>
                    <a:pt x="58" y="84"/>
                  </a:cubicBezTo>
                  <a:cubicBezTo>
                    <a:pt x="64" y="84"/>
                    <a:pt x="68" y="88"/>
                    <a:pt x="68" y="92"/>
                  </a:cubicBezTo>
                  <a:cubicBezTo>
                    <a:pt x="68" y="96"/>
                    <a:pt x="64" y="99"/>
                    <a:pt x="58" y="99"/>
                  </a:cubicBezTo>
                  <a:cubicBezTo>
                    <a:pt x="54" y="99"/>
                    <a:pt x="50" y="97"/>
                    <a:pt x="49" y="94"/>
                  </a:cubicBezTo>
                  <a:cubicBezTo>
                    <a:pt x="43" y="94"/>
                    <a:pt x="36" y="93"/>
                    <a:pt x="30" y="90"/>
                  </a:cubicBezTo>
                  <a:cubicBezTo>
                    <a:pt x="38" y="102"/>
                    <a:pt x="51" y="109"/>
                    <a:pt x="59" y="109"/>
                  </a:cubicBezTo>
                  <a:cubicBezTo>
                    <a:pt x="72" y="109"/>
                    <a:pt x="96" y="93"/>
                    <a:pt x="96" y="64"/>
                  </a:cubicBezTo>
                  <a:moveTo>
                    <a:pt x="119" y="60"/>
                  </a:moveTo>
                  <a:cubicBezTo>
                    <a:pt x="119" y="72"/>
                    <a:pt x="119" y="72"/>
                    <a:pt x="119" y="72"/>
                  </a:cubicBezTo>
                  <a:cubicBezTo>
                    <a:pt x="119" y="78"/>
                    <a:pt x="114" y="82"/>
                    <a:pt x="108" y="82"/>
                  </a:cubicBezTo>
                  <a:cubicBezTo>
                    <a:pt x="100" y="82"/>
                    <a:pt x="100" y="82"/>
                    <a:pt x="100" y="82"/>
                  </a:cubicBezTo>
                  <a:cubicBezTo>
                    <a:pt x="93" y="103"/>
                    <a:pt x="73" y="116"/>
                    <a:pt x="59" y="116"/>
                  </a:cubicBezTo>
                  <a:cubicBezTo>
                    <a:pt x="45" y="116"/>
                    <a:pt x="26" y="103"/>
                    <a:pt x="18" y="82"/>
                  </a:cubicBezTo>
                  <a:cubicBezTo>
                    <a:pt x="10" y="82"/>
                    <a:pt x="10" y="82"/>
                    <a:pt x="10" y="82"/>
                  </a:cubicBezTo>
                  <a:cubicBezTo>
                    <a:pt x="5" y="82"/>
                    <a:pt x="0" y="78"/>
                    <a:pt x="0" y="72"/>
                  </a:cubicBezTo>
                  <a:cubicBezTo>
                    <a:pt x="0" y="60"/>
                    <a:pt x="0" y="60"/>
                    <a:pt x="0" y="60"/>
                  </a:cubicBezTo>
                  <a:cubicBezTo>
                    <a:pt x="0" y="56"/>
                    <a:pt x="2" y="53"/>
                    <a:pt x="5" y="51"/>
                  </a:cubicBezTo>
                  <a:cubicBezTo>
                    <a:pt x="6" y="35"/>
                    <a:pt x="10" y="22"/>
                    <a:pt x="20" y="13"/>
                  </a:cubicBezTo>
                  <a:cubicBezTo>
                    <a:pt x="29" y="4"/>
                    <a:pt x="42" y="0"/>
                    <a:pt x="59" y="0"/>
                  </a:cubicBezTo>
                  <a:cubicBezTo>
                    <a:pt x="76" y="0"/>
                    <a:pt x="89" y="4"/>
                    <a:pt x="99" y="13"/>
                  </a:cubicBezTo>
                  <a:cubicBezTo>
                    <a:pt x="108" y="22"/>
                    <a:pt x="113" y="35"/>
                    <a:pt x="113" y="51"/>
                  </a:cubicBezTo>
                  <a:cubicBezTo>
                    <a:pt x="116" y="53"/>
                    <a:pt x="119" y="56"/>
                    <a:pt x="119" y="60"/>
                  </a:cubicBezTo>
                  <a:moveTo>
                    <a:pt x="75" y="58"/>
                  </a:moveTo>
                  <a:cubicBezTo>
                    <a:pt x="71" y="58"/>
                    <a:pt x="69" y="60"/>
                    <a:pt x="69" y="64"/>
                  </a:cubicBezTo>
                  <a:cubicBezTo>
                    <a:pt x="69" y="67"/>
                    <a:pt x="71" y="70"/>
                    <a:pt x="75" y="70"/>
                  </a:cubicBezTo>
                  <a:cubicBezTo>
                    <a:pt x="78" y="70"/>
                    <a:pt x="81" y="67"/>
                    <a:pt x="81" y="64"/>
                  </a:cubicBezTo>
                  <a:cubicBezTo>
                    <a:pt x="81" y="60"/>
                    <a:pt x="78" y="58"/>
                    <a:pt x="75" y="58"/>
                  </a:cubicBezTo>
                  <a:moveTo>
                    <a:pt x="50" y="64"/>
                  </a:moveTo>
                  <a:cubicBezTo>
                    <a:pt x="50" y="67"/>
                    <a:pt x="47" y="70"/>
                    <a:pt x="44" y="70"/>
                  </a:cubicBezTo>
                  <a:cubicBezTo>
                    <a:pt x="40" y="70"/>
                    <a:pt x="38" y="67"/>
                    <a:pt x="38" y="64"/>
                  </a:cubicBezTo>
                  <a:cubicBezTo>
                    <a:pt x="38" y="60"/>
                    <a:pt x="40" y="58"/>
                    <a:pt x="44" y="58"/>
                  </a:cubicBezTo>
                  <a:cubicBezTo>
                    <a:pt x="47" y="58"/>
                    <a:pt x="50" y="60"/>
                    <a:pt x="50" y="64"/>
                  </a:cubicBezTo>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38" name="TextBox 37"/>
          <p:cNvSpPr txBox="1"/>
          <p:nvPr/>
        </p:nvSpPr>
        <p:spPr>
          <a:xfrm>
            <a:off x="1422528" y="5910567"/>
            <a:ext cx="3074761" cy="784830"/>
          </a:xfrm>
          <a:prstGeom prst="rect">
            <a:avLst/>
          </a:prstGeom>
          <a:noFill/>
        </p:spPr>
        <p:txBody>
          <a:bodyPr wrap="square" rtlCol="0">
            <a:spAutoFit/>
          </a:bodyPr>
          <a:lstStyle/>
          <a:p>
            <a:pPr>
              <a:lnSpc>
                <a:spcPts val="1800"/>
              </a:lnSpc>
            </a:pPr>
            <a:r>
              <a:rPr lang="en-US" sz="1400" b="1" dirty="0">
                <a:solidFill>
                  <a:schemeClr val="bg1">
                    <a:lumMod val="50000"/>
                  </a:schemeClr>
                </a:solidFill>
              </a:rPr>
              <a:t>RESPONSIVENESS</a:t>
            </a:r>
          </a:p>
          <a:p>
            <a:pPr defTabSz="1219110">
              <a:lnSpc>
                <a:spcPts val="1800"/>
              </a:lnSpc>
              <a:defRPr/>
            </a:pPr>
            <a:r>
              <a:rPr lang="en-US" sz="1200" dirty="0">
                <a:solidFill>
                  <a:schemeClr val="bg1">
                    <a:lumMod val="50000"/>
                  </a:schemeClr>
                </a:solidFill>
              </a:rPr>
              <a:t>We seek to act on issues as they arise and defend the interests of our constituents</a:t>
            </a:r>
          </a:p>
        </p:txBody>
      </p:sp>
      <p:pic>
        <p:nvPicPr>
          <p:cNvPr id="2" name="Picture Placeholder 1"/>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t="6143" b="6143"/>
          <a:stretch>
            <a:fillRect/>
          </a:stretch>
        </p:blipFill>
        <p:spPr>
          <a:xfrm>
            <a:off x="91485" y="-2"/>
            <a:ext cx="12103778" cy="6858002"/>
          </a:xfrm>
        </p:spPr>
      </p:pic>
      <p:sp>
        <p:nvSpPr>
          <p:cNvPr id="30" name="円/楕円 34"/>
          <p:cNvSpPr/>
          <p:nvPr/>
        </p:nvSpPr>
        <p:spPr>
          <a:xfrm>
            <a:off x="1622462" y="5078504"/>
            <a:ext cx="624414" cy="624358"/>
          </a:xfrm>
          <a:prstGeom prst="ellipse">
            <a:avLst/>
          </a:prstGeom>
          <a:solidFill>
            <a:schemeClr val="accent2"/>
          </a:solidFill>
          <a:ln w="28575"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p>
        </p:txBody>
      </p:sp>
      <p:grpSp>
        <p:nvGrpSpPr>
          <p:cNvPr id="26" name="Group 25"/>
          <p:cNvGrpSpPr/>
          <p:nvPr/>
        </p:nvGrpSpPr>
        <p:grpSpPr>
          <a:xfrm>
            <a:off x="1749244" y="5175287"/>
            <a:ext cx="384598" cy="429131"/>
            <a:chOff x="535950" y="3896065"/>
            <a:chExt cx="502372" cy="540565"/>
          </a:xfrm>
        </p:grpSpPr>
        <p:sp>
          <p:nvSpPr>
            <p:cNvPr id="27" name="Oval 213"/>
            <p:cNvSpPr>
              <a:spLocks noChangeArrowheads="1"/>
            </p:cNvSpPr>
            <p:nvPr/>
          </p:nvSpPr>
          <p:spPr bwMode="auto">
            <a:xfrm>
              <a:off x="694594" y="3896065"/>
              <a:ext cx="176271" cy="173334"/>
            </a:xfrm>
            <a:prstGeom prst="ellipse">
              <a:avLst/>
            </a:pr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1351" dirty="0"/>
            </a:p>
          </p:txBody>
        </p:sp>
        <p:sp>
          <p:nvSpPr>
            <p:cNvPr id="28" name="Freeform 214"/>
            <p:cNvSpPr>
              <a:spLocks noEditPoints="1"/>
            </p:cNvSpPr>
            <p:nvPr/>
          </p:nvSpPr>
          <p:spPr bwMode="auto">
            <a:xfrm>
              <a:off x="627024" y="4095839"/>
              <a:ext cx="305537" cy="202713"/>
            </a:xfrm>
            <a:custGeom>
              <a:avLst/>
              <a:gdLst/>
              <a:ahLst/>
              <a:cxnLst>
                <a:cxn ang="0">
                  <a:pos x="44" y="33"/>
                </a:cxn>
                <a:cxn ang="0">
                  <a:pos x="37" y="40"/>
                </a:cxn>
                <a:cxn ang="0">
                  <a:pos x="36" y="40"/>
                </a:cxn>
                <a:cxn ang="0">
                  <a:pos x="35" y="40"/>
                </a:cxn>
                <a:cxn ang="0">
                  <a:pos x="28" y="33"/>
                </a:cxn>
                <a:cxn ang="0">
                  <a:pos x="27" y="31"/>
                </a:cxn>
                <a:cxn ang="0">
                  <a:pos x="31" y="14"/>
                </a:cxn>
                <a:cxn ang="0">
                  <a:pos x="31" y="12"/>
                </a:cxn>
                <a:cxn ang="0">
                  <a:pos x="31" y="9"/>
                </a:cxn>
                <a:cxn ang="0">
                  <a:pos x="32" y="7"/>
                </a:cxn>
                <a:cxn ang="0">
                  <a:pos x="40" y="7"/>
                </a:cxn>
                <a:cxn ang="0">
                  <a:pos x="42" y="9"/>
                </a:cxn>
                <a:cxn ang="0">
                  <a:pos x="41" y="12"/>
                </a:cxn>
                <a:cxn ang="0">
                  <a:pos x="42" y="14"/>
                </a:cxn>
                <a:cxn ang="0">
                  <a:pos x="45" y="31"/>
                </a:cxn>
                <a:cxn ang="0">
                  <a:pos x="44" y="33"/>
                </a:cxn>
                <a:cxn ang="0">
                  <a:pos x="72" y="33"/>
                </a:cxn>
                <a:cxn ang="0">
                  <a:pos x="62" y="7"/>
                </a:cxn>
                <a:cxn ang="0">
                  <a:pos x="53" y="0"/>
                </a:cxn>
                <a:cxn ang="0">
                  <a:pos x="52" y="0"/>
                </a:cxn>
                <a:cxn ang="0">
                  <a:pos x="36" y="0"/>
                </a:cxn>
                <a:cxn ang="0">
                  <a:pos x="20" y="0"/>
                </a:cxn>
                <a:cxn ang="0">
                  <a:pos x="19" y="0"/>
                </a:cxn>
                <a:cxn ang="0">
                  <a:pos x="10" y="7"/>
                </a:cxn>
                <a:cxn ang="0">
                  <a:pos x="1" y="33"/>
                </a:cxn>
                <a:cxn ang="0">
                  <a:pos x="2" y="37"/>
                </a:cxn>
                <a:cxn ang="0">
                  <a:pos x="10" y="41"/>
                </a:cxn>
                <a:cxn ang="0">
                  <a:pos x="13" y="40"/>
                </a:cxn>
                <a:cxn ang="0">
                  <a:pos x="18" y="27"/>
                </a:cxn>
                <a:cxn ang="0">
                  <a:pos x="18" y="27"/>
                </a:cxn>
                <a:cxn ang="0">
                  <a:pos x="18" y="40"/>
                </a:cxn>
                <a:cxn ang="0">
                  <a:pos x="20" y="44"/>
                </a:cxn>
                <a:cxn ang="0">
                  <a:pos x="36" y="48"/>
                </a:cxn>
                <a:cxn ang="0">
                  <a:pos x="52" y="44"/>
                </a:cxn>
                <a:cxn ang="0">
                  <a:pos x="54" y="40"/>
                </a:cxn>
                <a:cxn ang="0">
                  <a:pos x="54" y="27"/>
                </a:cxn>
                <a:cxn ang="0">
                  <a:pos x="55" y="27"/>
                </a:cxn>
                <a:cxn ang="0">
                  <a:pos x="60" y="40"/>
                </a:cxn>
                <a:cxn ang="0">
                  <a:pos x="62" y="41"/>
                </a:cxn>
                <a:cxn ang="0">
                  <a:pos x="70" y="37"/>
                </a:cxn>
                <a:cxn ang="0">
                  <a:pos x="72" y="33"/>
                </a:cxn>
              </a:cxnLst>
              <a:rect l="0" t="0" r="r" b="b"/>
              <a:pathLst>
                <a:path w="72" h="48">
                  <a:moveTo>
                    <a:pt x="44" y="33"/>
                  </a:moveTo>
                  <a:cubicBezTo>
                    <a:pt x="37" y="40"/>
                    <a:pt x="37" y="40"/>
                    <a:pt x="37" y="40"/>
                  </a:cubicBezTo>
                  <a:cubicBezTo>
                    <a:pt x="37" y="40"/>
                    <a:pt x="37" y="40"/>
                    <a:pt x="36" y="40"/>
                  </a:cubicBezTo>
                  <a:cubicBezTo>
                    <a:pt x="36" y="40"/>
                    <a:pt x="35" y="40"/>
                    <a:pt x="35" y="40"/>
                  </a:cubicBezTo>
                  <a:cubicBezTo>
                    <a:pt x="28" y="33"/>
                    <a:pt x="28" y="33"/>
                    <a:pt x="28" y="33"/>
                  </a:cubicBezTo>
                  <a:cubicBezTo>
                    <a:pt x="27" y="33"/>
                    <a:pt x="27" y="32"/>
                    <a:pt x="27" y="31"/>
                  </a:cubicBezTo>
                  <a:cubicBezTo>
                    <a:pt x="31" y="14"/>
                    <a:pt x="31" y="14"/>
                    <a:pt x="31" y="14"/>
                  </a:cubicBezTo>
                  <a:cubicBezTo>
                    <a:pt x="31" y="13"/>
                    <a:pt x="31" y="12"/>
                    <a:pt x="31" y="12"/>
                  </a:cubicBezTo>
                  <a:cubicBezTo>
                    <a:pt x="31" y="11"/>
                    <a:pt x="31" y="9"/>
                    <a:pt x="31" y="9"/>
                  </a:cubicBezTo>
                  <a:cubicBezTo>
                    <a:pt x="31" y="8"/>
                    <a:pt x="31" y="7"/>
                    <a:pt x="32" y="7"/>
                  </a:cubicBezTo>
                  <a:cubicBezTo>
                    <a:pt x="40" y="7"/>
                    <a:pt x="40" y="7"/>
                    <a:pt x="40" y="7"/>
                  </a:cubicBezTo>
                  <a:cubicBezTo>
                    <a:pt x="41" y="7"/>
                    <a:pt x="42" y="8"/>
                    <a:pt x="42" y="9"/>
                  </a:cubicBezTo>
                  <a:cubicBezTo>
                    <a:pt x="42" y="9"/>
                    <a:pt x="42" y="11"/>
                    <a:pt x="41" y="12"/>
                  </a:cubicBezTo>
                  <a:cubicBezTo>
                    <a:pt x="41" y="12"/>
                    <a:pt x="42" y="13"/>
                    <a:pt x="42" y="14"/>
                  </a:cubicBezTo>
                  <a:cubicBezTo>
                    <a:pt x="45" y="31"/>
                    <a:pt x="45" y="31"/>
                    <a:pt x="45" y="31"/>
                  </a:cubicBezTo>
                  <a:cubicBezTo>
                    <a:pt x="45" y="32"/>
                    <a:pt x="45" y="33"/>
                    <a:pt x="44" y="33"/>
                  </a:cubicBezTo>
                  <a:moveTo>
                    <a:pt x="72" y="33"/>
                  </a:moveTo>
                  <a:cubicBezTo>
                    <a:pt x="62" y="7"/>
                    <a:pt x="62" y="7"/>
                    <a:pt x="62" y="7"/>
                  </a:cubicBezTo>
                  <a:cubicBezTo>
                    <a:pt x="62" y="7"/>
                    <a:pt x="60" y="0"/>
                    <a:pt x="53" y="0"/>
                  </a:cubicBezTo>
                  <a:cubicBezTo>
                    <a:pt x="52" y="0"/>
                    <a:pt x="52" y="0"/>
                    <a:pt x="52" y="0"/>
                  </a:cubicBezTo>
                  <a:cubicBezTo>
                    <a:pt x="52" y="0"/>
                    <a:pt x="44" y="0"/>
                    <a:pt x="36" y="0"/>
                  </a:cubicBezTo>
                  <a:cubicBezTo>
                    <a:pt x="28" y="0"/>
                    <a:pt x="21" y="0"/>
                    <a:pt x="20" y="0"/>
                  </a:cubicBezTo>
                  <a:cubicBezTo>
                    <a:pt x="19" y="0"/>
                    <a:pt x="19" y="0"/>
                    <a:pt x="19" y="0"/>
                  </a:cubicBezTo>
                  <a:cubicBezTo>
                    <a:pt x="13" y="0"/>
                    <a:pt x="11" y="7"/>
                    <a:pt x="10" y="7"/>
                  </a:cubicBezTo>
                  <a:cubicBezTo>
                    <a:pt x="1" y="33"/>
                    <a:pt x="1" y="33"/>
                    <a:pt x="1" y="33"/>
                  </a:cubicBezTo>
                  <a:cubicBezTo>
                    <a:pt x="0" y="34"/>
                    <a:pt x="1" y="36"/>
                    <a:pt x="2" y="37"/>
                  </a:cubicBezTo>
                  <a:cubicBezTo>
                    <a:pt x="4" y="39"/>
                    <a:pt x="7" y="41"/>
                    <a:pt x="10" y="41"/>
                  </a:cubicBezTo>
                  <a:cubicBezTo>
                    <a:pt x="12" y="41"/>
                    <a:pt x="13" y="40"/>
                    <a:pt x="13" y="40"/>
                  </a:cubicBezTo>
                  <a:cubicBezTo>
                    <a:pt x="18" y="27"/>
                    <a:pt x="18" y="27"/>
                    <a:pt x="18" y="27"/>
                  </a:cubicBezTo>
                  <a:cubicBezTo>
                    <a:pt x="18" y="27"/>
                    <a:pt x="18" y="24"/>
                    <a:pt x="18" y="27"/>
                  </a:cubicBezTo>
                  <a:cubicBezTo>
                    <a:pt x="18" y="30"/>
                    <a:pt x="18" y="36"/>
                    <a:pt x="18" y="40"/>
                  </a:cubicBezTo>
                  <a:cubicBezTo>
                    <a:pt x="18" y="42"/>
                    <a:pt x="19" y="43"/>
                    <a:pt x="20" y="44"/>
                  </a:cubicBezTo>
                  <a:cubicBezTo>
                    <a:pt x="26" y="48"/>
                    <a:pt x="30" y="48"/>
                    <a:pt x="36" y="48"/>
                  </a:cubicBezTo>
                  <a:cubicBezTo>
                    <a:pt x="42" y="48"/>
                    <a:pt x="47" y="48"/>
                    <a:pt x="52" y="44"/>
                  </a:cubicBezTo>
                  <a:cubicBezTo>
                    <a:pt x="54" y="43"/>
                    <a:pt x="54" y="42"/>
                    <a:pt x="54" y="40"/>
                  </a:cubicBezTo>
                  <a:cubicBezTo>
                    <a:pt x="54" y="36"/>
                    <a:pt x="54" y="30"/>
                    <a:pt x="54" y="27"/>
                  </a:cubicBezTo>
                  <a:cubicBezTo>
                    <a:pt x="54" y="24"/>
                    <a:pt x="55" y="27"/>
                    <a:pt x="55" y="27"/>
                  </a:cubicBezTo>
                  <a:cubicBezTo>
                    <a:pt x="60" y="40"/>
                    <a:pt x="60" y="40"/>
                    <a:pt x="60" y="40"/>
                  </a:cubicBezTo>
                  <a:cubicBezTo>
                    <a:pt x="60" y="40"/>
                    <a:pt x="60" y="41"/>
                    <a:pt x="62" y="41"/>
                  </a:cubicBezTo>
                  <a:cubicBezTo>
                    <a:pt x="65" y="41"/>
                    <a:pt x="68" y="39"/>
                    <a:pt x="70" y="37"/>
                  </a:cubicBezTo>
                  <a:cubicBezTo>
                    <a:pt x="72" y="36"/>
                    <a:pt x="72" y="34"/>
                    <a:pt x="72" y="33"/>
                  </a:cubicBezTo>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1351" dirty="0"/>
            </a:p>
          </p:txBody>
        </p:sp>
        <p:sp>
          <p:nvSpPr>
            <p:cNvPr id="29" name="Freeform 215"/>
            <p:cNvSpPr>
              <a:spLocks/>
            </p:cNvSpPr>
            <p:nvPr/>
          </p:nvSpPr>
          <p:spPr bwMode="auto">
            <a:xfrm>
              <a:off x="535950" y="4245669"/>
              <a:ext cx="502372" cy="190961"/>
            </a:xfrm>
            <a:custGeom>
              <a:avLst/>
              <a:gdLst/>
              <a:ahLst/>
              <a:cxnLst>
                <a:cxn ang="0">
                  <a:pos x="113" y="9"/>
                </a:cxn>
                <a:cxn ang="0">
                  <a:pos x="112" y="9"/>
                </a:cxn>
                <a:cxn ang="0">
                  <a:pos x="111" y="9"/>
                </a:cxn>
                <a:cxn ang="0">
                  <a:pos x="105" y="2"/>
                </a:cxn>
                <a:cxn ang="0">
                  <a:pos x="100" y="0"/>
                </a:cxn>
                <a:cxn ang="0">
                  <a:pos x="98" y="3"/>
                </a:cxn>
                <a:cxn ang="0">
                  <a:pos x="58" y="20"/>
                </a:cxn>
                <a:cxn ang="0">
                  <a:pos x="19" y="4"/>
                </a:cxn>
                <a:cxn ang="0">
                  <a:pos x="18" y="2"/>
                </a:cxn>
                <a:cxn ang="0">
                  <a:pos x="14" y="2"/>
                </a:cxn>
                <a:cxn ang="0">
                  <a:pos x="7" y="9"/>
                </a:cxn>
                <a:cxn ang="0">
                  <a:pos x="6" y="9"/>
                </a:cxn>
                <a:cxn ang="0">
                  <a:pos x="5" y="9"/>
                </a:cxn>
                <a:cxn ang="0">
                  <a:pos x="0" y="15"/>
                </a:cxn>
                <a:cxn ang="0">
                  <a:pos x="5" y="20"/>
                </a:cxn>
                <a:cxn ang="0">
                  <a:pos x="11" y="15"/>
                </a:cxn>
                <a:cxn ang="0">
                  <a:pos x="11" y="15"/>
                </a:cxn>
                <a:cxn ang="0">
                  <a:pos x="11" y="13"/>
                </a:cxn>
                <a:cxn ang="0">
                  <a:pos x="14" y="10"/>
                </a:cxn>
                <a:cxn ang="0">
                  <a:pos x="16" y="10"/>
                </a:cxn>
                <a:cxn ang="0">
                  <a:pos x="54" y="26"/>
                </a:cxn>
                <a:cxn ang="0">
                  <a:pos x="56" y="27"/>
                </a:cxn>
                <a:cxn ang="0">
                  <a:pos x="56" y="34"/>
                </a:cxn>
                <a:cxn ang="0">
                  <a:pos x="55" y="35"/>
                </a:cxn>
                <a:cxn ang="0">
                  <a:pos x="53" y="39"/>
                </a:cxn>
                <a:cxn ang="0">
                  <a:pos x="59" y="45"/>
                </a:cxn>
                <a:cxn ang="0">
                  <a:pos x="64" y="39"/>
                </a:cxn>
                <a:cxn ang="0">
                  <a:pos x="62" y="35"/>
                </a:cxn>
                <a:cxn ang="0">
                  <a:pos x="62" y="34"/>
                </a:cxn>
                <a:cxn ang="0">
                  <a:pos x="62" y="27"/>
                </a:cxn>
                <a:cxn ang="0">
                  <a:pos x="63" y="26"/>
                </a:cxn>
                <a:cxn ang="0">
                  <a:pos x="101" y="9"/>
                </a:cxn>
                <a:cxn ang="0">
                  <a:pos x="103" y="9"/>
                </a:cxn>
                <a:cxn ang="0">
                  <a:pos x="107" y="13"/>
                </a:cxn>
                <a:cxn ang="0">
                  <a:pos x="108" y="15"/>
                </a:cxn>
                <a:cxn ang="0">
                  <a:pos x="108" y="15"/>
                </a:cxn>
                <a:cxn ang="0">
                  <a:pos x="113" y="20"/>
                </a:cxn>
                <a:cxn ang="0">
                  <a:pos x="119" y="15"/>
                </a:cxn>
                <a:cxn ang="0">
                  <a:pos x="113" y="9"/>
                </a:cxn>
              </a:cxnLst>
              <a:rect l="0" t="0" r="r" b="b"/>
              <a:pathLst>
                <a:path w="119" h="45">
                  <a:moveTo>
                    <a:pt x="113" y="9"/>
                  </a:moveTo>
                  <a:cubicBezTo>
                    <a:pt x="113" y="9"/>
                    <a:pt x="113" y="9"/>
                    <a:pt x="112" y="9"/>
                  </a:cubicBezTo>
                  <a:cubicBezTo>
                    <a:pt x="112" y="9"/>
                    <a:pt x="112" y="9"/>
                    <a:pt x="111" y="9"/>
                  </a:cubicBezTo>
                  <a:cubicBezTo>
                    <a:pt x="105" y="2"/>
                    <a:pt x="105" y="2"/>
                    <a:pt x="105" y="2"/>
                  </a:cubicBezTo>
                  <a:cubicBezTo>
                    <a:pt x="104" y="1"/>
                    <a:pt x="103" y="0"/>
                    <a:pt x="100" y="0"/>
                  </a:cubicBezTo>
                  <a:cubicBezTo>
                    <a:pt x="99" y="1"/>
                    <a:pt x="99" y="3"/>
                    <a:pt x="98" y="3"/>
                  </a:cubicBezTo>
                  <a:cubicBezTo>
                    <a:pt x="95" y="12"/>
                    <a:pt x="76" y="20"/>
                    <a:pt x="58" y="20"/>
                  </a:cubicBezTo>
                  <a:cubicBezTo>
                    <a:pt x="40" y="20"/>
                    <a:pt x="23" y="13"/>
                    <a:pt x="19" y="4"/>
                  </a:cubicBezTo>
                  <a:cubicBezTo>
                    <a:pt x="19" y="3"/>
                    <a:pt x="18" y="3"/>
                    <a:pt x="18" y="2"/>
                  </a:cubicBezTo>
                  <a:cubicBezTo>
                    <a:pt x="17" y="1"/>
                    <a:pt x="15" y="1"/>
                    <a:pt x="14" y="2"/>
                  </a:cubicBezTo>
                  <a:cubicBezTo>
                    <a:pt x="7" y="9"/>
                    <a:pt x="7" y="9"/>
                    <a:pt x="7" y="9"/>
                  </a:cubicBezTo>
                  <a:cubicBezTo>
                    <a:pt x="7" y="9"/>
                    <a:pt x="6" y="9"/>
                    <a:pt x="6" y="9"/>
                  </a:cubicBezTo>
                  <a:cubicBezTo>
                    <a:pt x="6" y="9"/>
                    <a:pt x="6" y="9"/>
                    <a:pt x="5" y="9"/>
                  </a:cubicBezTo>
                  <a:cubicBezTo>
                    <a:pt x="2" y="9"/>
                    <a:pt x="0" y="12"/>
                    <a:pt x="0" y="15"/>
                  </a:cubicBezTo>
                  <a:cubicBezTo>
                    <a:pt x="0" y="18"/>
                    <a:pt x="2" y="20"/>
                    <a:pt x="5" y="20"/>
                  </a:cubicBezTo>
                  <a:cubicBezTo>
                    <a:pt x="8" y="20"/>
                    <a:pt x="11" y="18"/>
                    <a:pt x="11" y="15"/>
                  </a:cubicBezTo>
                  <a:cubicBezTo>
                    <a:pt x="11" y="15"/>
                    <a:pt x="11" y="15"/>
                    <a:pt x="11" y="15"/>
                  </a:cubicBezTo>
                  <a:cubicBezTo>
                    <a:pt x="11" y="14"/>
                    <a:pt x="11" y="14"/>
                    <a:pt x="11" y="13"/>
                  </a:cubicBezTo>
                  <a:cubicBezTo>
                    <a:pt x="14" y="10"/>
                    <a:pt x="14" y="10"/>
                    <a:pt x="14" y="10"/>
                  </a:cubicBezTo>
                  <a:cubicBezTo>
                    <a:pt x="15" y="9"/>
                    <a:pt x="16" y="10"/>
                    <a:pt x="16" y="10"/>
                  </a:cubicBezTo>
                  <a:cubicBezTo>
                    <a:pt x="24" y="19"/>
                    <a:pt x="38" y="25"/>
                    <a:pt x="54" y="26"/>
                  </a:cubicBezTo>
                  <a:cubicBezTo>
                    <a:pt x="55" y="26"/>
                    <a:pt x="56" y="26"/>
                    <a:pt x="56" y="27"/>
                  </a:cubicBezTo>
                  <a:cubicBezTo>
                    <a:pt x="56" y="34"/>
                    <a:pt x="56" y="34"/>
                    <a:pt x="56" y="34"/>
                  </a:cubicBezTo>
                  <a:cubicBezTo>
                    <a:pt x="56" y="35"/>
                    <a:pt x="55" y="35"/>
                    <a:pt x="55" y="35"/>
                  </a:cubicBezTo>
                  <a:cubicBezTo>
                    <a:pt x="54" y="36"/>
                    <a:pt x="53" y="38"/>
                    <a:pt x="53" y="39"/>
                  </a:cubicBezTo>
                  <a:cubicBezTo>
                    <a:pt x="53" y="42"/>
                    <a:pt x="56" y="45"/>
                    <a:pt x="59" y="45"/>
                  </a:cubicBezTo>
                  <a:cubicBezTo>
                    <a:pt x="62" y="45"/>
                    <a:pt x="64" y="42"/>
                    <a:pt x="64" y="39"/>
                  </a:cubicBezTo>
                  <a:cubicBezTo>
                    <a:pt x="64" y="38"/>
                    <a:pt x="63" y="36"/>
                    <a:pt x="62" y="35"/>
                  </a:cubicBezTo>
                  <a:cubicBezTo>
                    <a:pt x="62" y="35"/>
                    <a:pt x="62" y="35"/>
                    <a:pt x="62" y="34"/>
                  </a:cubicBezTo>
                  <a:cubicBezTo>
                    <a:pt x="62" y="27"/>
                    <a:pt x="62" y="27"/>
                    <a:pt x="62" y="27"/>
                  </a:cubicBezTo>
                  <a:cubicBezTo>
                    <a:pt x="62" y="26"/>
                    <a:pt x="63" y="26"/>
                    <a:pt x="63" y="26"/>
                  </a:cubicBezTo>
                  <a:cubicBezTo>
                    <a:pt x="80" y="24"/>
                    <a:pt x="94" y="18"/>
                    <a:pt x="101" y="9"/>
                  </a:cubicBezTo>
                  <a:cubicBezTo>
                    <a:pt x="102" y="9"/>
                    <a:pt x="102" y="8"/>
                    <a:pt x="103" y="9"/>
                  </a:cubicBezTo>
                  <a:cubicBezTo>
                    <a:pt x="107" y="13"/>
                    <a:pt x="107" y="13"/>
                    <a:pt x="107" y="13"/>
                  </a:cubicBezTo>
                  <a:cubicBezTo>
                    <a:pt x="108" y="14"/>
                    <a:pt x="108" y="14"/>
                    <a:pt x="108" y="15"/>
                  </a:cubicBezTo>
                  <a:cubicBezTo>
                    <a:pt x="108" y="15"/>
                    <a:pt x="108" y="15"/>
                    <a:pt x="108" y="15"/>
                  </a:cubicBezTo>
                  <a:cubicBezTo>
                    <a:pt x="108" y="18"/>
                    <a:pt x="110" y="20"/>
                    <a:pt x="113" y="20"/>
                  </a:cubicBezTo>
                  <a:cubicBezTo>
                    <a:pt x="116" y="20"/>
                    <a:pt x="119" y="18"/>
                    <a:pt x="119" y="15"/>
                  </a:cubicBezTo>
                  <a:cubicBezTo>
                    <a:pt x="119" y="12"/>
                    <a:pt x="116" y="9"/>
                    <a:pt x="113" y="9"/>
                  </a:cubicBezTo>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1351" dirty="0"/>
            </a:p>
          </p:txBody>
        </p:sp>
      </p:grpSp>
      <p:grpSp>
        <p:nvGrpSpPr>
          <p:cNvPr id="51" name="Group 50"/>
          <p:cNvGrpSpPr/>
          <p:nvPr/>
        </p:nvGrpSpPr>
        <p:grpSpPr>
          <a:xfrm>
            <a:off x="2846819" y="4245630"/>
            <a:ext cx="456323" cy="381232"/>
            <a:chOff x="4019550" y="3568701"/>
            <a:chExt cx="358775" cy="360363"/>
          </a:xfrm>
          <a:solidFill>
            <a:schemeClr val="bg1"/>
          </a:solidFill>
        </p:grpSpPr>
        <p:sp>
          <p:nvSpPr>
            <p:cNvPr id="52" name="Freeform 105"/>
            <p:cNvSpPr>
              <a:spLocks noEditPoints="1"/>
            </p:cNvSpPr>
            <p:nvPr/>
          </p:nvSpPr>
          <p:spPr bwMode="auto">
            <a:xfrm>
              <a:off x="4019550" y="3568701"/>
              <a:ext cx="358775" cy="360363"/>
            </a:xfrm>
            <a:custGeom>
              <a:avLst/>
              <a:gdLst/>
              <a:ahLst/>
              <a:cxnLst>
                <a:cxn ang="0">
                  <a:pos x="77" y="0"/>
                </a:cxn>
                <a:cxn ang="0">
                  <a:pos x="31" y="46"/>
                </a:cxn>
                <a:cxn ang="0">
                  <a:pos x="36" y="68"/>
                </a:cxn>
                <a:cxn ang="0">
                  <a:pos x="4" y="100"/>
                </a:cxn>
                <a:cxn ang="0">
                  <a:pos x="4" y="100"/>
                </a:cxn>
                <a:cxn ang="0">
                  <a:pos x="0" y="109"/>
                </a:cxn>
                <a:cxn ang="0">
                  <a:pos x="13" y="123"/>
                </a:cxn>
                <a:cxn ang="0">
                  <a:pos x="23" y="119"/>
                </a:cxn>
                <a:cxn ang="0">
                  <a:pos x="23" y="119"/>
                </a:cxn>
                <a:cxn ang="0">
                  <a:pos x="55" y="87"/>
                </a:cxn>
                <a:cxn ang="0">
                  <a:pos x="77" y="92"/>
                </a:cxn>
                <a:cxn ang="0">
                  <a:pos x="123" y="46"/>
                </a:cxn>
                <a:cxn ang="0">
                  <a:pos x="77" y="0"/>
                </a:cxn>
                <a:cxn ang="0">
                  <a:pos x="18" y="114"/>
                </a:cxn>
                <a:cxn ang="0">
                  <a:pos x="13" y="116"/>
                </a:cxn>
                <a:cxn ang="0">
                  <a:pos x="7" y="109"/>
                </a:cxn>
                <a:cxn ang="0">
                  <a:pos x="9" y="104"/>
                </a:cxn>
                <a:cxn ang="0">
                  <a:pos x="9" y="104"/>
                </a:cxn>
                <a:cxn ang="0">
                  <a:pos x="40" y="73"/>
                </a:cxn>
                <a:cxn ang="0">
                  <a:pos x="49" y="83"/>
                </a:cxn>
                <a:cxn ang="0">
                  <a:pos x="18" y="114"/>
                </a:cxn>
                <a:cxn ang="0">
                  <a:pos x="77" y="84"/>
                </a:cxn>
                <a:cxn ang="0">
                  <a:pos x="38" y="46"/>
                </a:cxn>
                <a:cxn ang="0">
                  <a:pos x="77" y="8"/>
                </a:cxn>
                <a:cxn ang="0">
                  <a:pos x="115" y="46"/>
                </a:cxn>
                <a:cxn ang="0">
                  <a:pos x="77" y="84"/>
                </a:cxn>
                <a:cxn ang="0">
                  <a:pos x="77" y="84"/>
                </a:cxn>
                <a:cxn ang="0">
                  <a:pos x="77" y="84"/>
                </a:cxn>
              </a:cxnLst>
              <a:rect l="0" t="0" r="r" b="b"/>
              <a:pathLst>
                <a:path w="123" h="123">
                  <a:moveTo>
                    <a:pt x="77" y="0"/>
                  </a:moveTo>
                  <a:cubicBezTo>
                    <a:pt x="51" y="0"/>
                    <a:pt x="31" y="21"/>
                    <a:pt x="31" y="46"/>
                  </a:cubicBezTo>
                  <a:cubicBezTo>
                    <a:pt x="31" y="54"/>
                    <a:pt x="33" y="61"/>
                    <a:pt x="36" y="68"/>
                  </a:cubicBezTo>
                  <a:cubicBezTo>
                    <a:pt x="4" y="100"/>
                    <a:pt x="4" y="100"/>
                    <a:pt x="4" y="100"/>
                  </a:cubicBezTo>
                  <a:cubicBezTo>
                    <a:pt x="4" y="100"/>
                    <a:pt x="4" y="100"/>
                    <a:pt x="4" y="100"/>
                  </a:cubicBezTo>
                  <a:cubicBezTo>
                    <a:pt x="2" y="102"/>
                    <a:pt x="0" y="105"/>
                    <a:pt x="0" y="109"/>
                  </a:cubicBezTo>
                  <a:cubicBezTo>
                    <a:pt x="0" y="117"/>
                    <a:pt x="6" y="123"/>
                    <a:pt x="13" y="123"/>
                  </a:cubicBezTo>
                  <a:cubicBezTo>
                    <a:pt x="17" y="123"/>
                    <a:pt x="21" y="121"/>
                    <a:pt x="23" y="119"/>
                  </a:cubicBezTo>
                  <a:cubicBezTo>
                    <a:pt x="23" y="119"/>
                    <a:pt x="23" y="119"/>
                    <a:pt x="23" y="119"/>
                  </a:cubicBezTo>
                  <a:cubicBezTo>
                    <a:pt x="55" y="87"/>
                    <a:pt x="55" y="87"/>
                    <a:pt x="55" y="87"/>
                  </a:cubicBezTo>
                  <a:cubicBezTo>
                    <a:pt x="62" y="90"/>
                    <a:pt x="69" y="92"/>
                    <a:pt x="77" y="92"/>
                  </a:cubicBezTo>
                  <a:cubicBezTo>
                    <a:pt x="102" y="92"/>
                    <a:pt x="123" y="71"/>
                    <a:pt x="123" y="46"/>
                  </a:cubicBezTo>
                  <a:cubicBezTo>
                    <a:pt x="123" y="21"/>
                    <a:pt x="102" y="0"/>
                    <a:pt x="77" y="0"/>
                  </a:cubicBezTo>
                  <a:close/>
                  <a:moveTo>
                    <a:pt x="18" y="114"/>
                  </a:moveTo>
                  <a:cubicBezTo>
                    <a:pt x="17" y="115"/>
                    <a:pt x="15" y="116"/>
                    <a:pt x="13" y="116"/>
                  </a:cubicBezTo>
                  <a:cubicBezTo>
                    <a:pt x="10" y="116"/>
                    <a:pt x="7" y="113"/>
                    <a:pt x="7" y="109"/>
                  </a:cubicBezTo>
                  <a:cubicBezTo>
                    <a:pt x="7" y="107"/>
                    <a:pt x="8" y="106"/>
                    <a:pt x="9" y="104"/>
                  </a:cubicBezTo>
                  <a:cubicBezTo>
                    <a:pt x="9" y="104"/>
                    <a:pt x="9" y="104"/>
                    <a:pt x="9" y="104"/>
                  </a:cubicBezTo>
                  <a:cubicBezTo>
                    <a:pt x="40" y="73"/>
                    <a:pt x="40" y="73"/>
                    <a:pt x="40" y="73"/>
                  </a:cubicBezTo>
                  <a:cubicBezTo>
                    <a:pt x="42" y="77"/>
                    <a:pt x="46" y="80"/>
                    <a:pt x="49" y="83"/>
                  </a:cubicBezTo>
                  <a:lnTo>
                    <a:pt x="18" y="114"/>
                  </a:lnTo>
                  <a:close/>
                  <a:moveTo>
                    <a:pt x="77" y="84"/>
                  </a:moveTo>
                  <a:cubicBezTo>
                    <a:pt x="55" y="84"/>
                    <a:pt x="38" y="67"/>
                    <a:pt x="38" y="46"/>
                  </a:cubicBezTo>
                  <a:cubicBezTo>
                    <a:pt x="38" y="25"/>
                    <a:pt x="55" y="8"/>
                    <a:pt x="77" y="8"/>
                  </a:cubicBezTo>
                  <a:cubicBezTo>
                    <a:pt x="98" y="8"/>
                    <a:pt x="115" y="25"/>
                    <a:pt x="115" y="46"/>
                  </a:cubicBezTo>
                  <a:cubicBezTo>
                    <a:pt x="115" y="67"/>
                    <a:pt x="98" y="84"/>
                    <a:pt x="77" y="84"/>
                  </a:cubicBezTo>
                  <a:close/>
                  <a:moveTo>
                    <a:pt x="77" y="84"/>
                  </a:moveTo>
                  <a:cubicBezTo>
                    <a:pt x="77" y="84"/>
                    <a:pt x="77" y="84"/>
                    <a:pt x="77" y="84"/>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3" name="Freeform 106"/>
            <p:cNvSpPr>
              <a:spLocks noEditPoints="1"/>
            </p:cNvSpPr>
            <p:nvPr/>
          </p:nvSpPr>
          <p:spPr bwMode="auto">
            <a:xfrm>
              <a:off x="4165600" y="3624263"/>
              <a:ext cx="84138" cy="85725"/>
            </a:xfrm>
            <a:custGeom>
              <a:avLst/>
              <a:gdLst/>
              <a:ahLst/>
              <a:cxnLst>
                <a:cxn ang="0">
                  <a:pos x="27" y="0"/>
                </a:cxn>
                <a:cxn ang="0">
                  <a:pos x="0" y="27"/>
                </a:cxn>
                <a:cxn ang="0">
                  <a:pos x="2" y="29"/>
                </a:cxn>
                <a:cxn ang="0">
                  <a:pos x="4" y="27"/>
                </a:cxn>
                <a:cxn ang="0">
                  <a:pos x="27" y="4"/>
                </a:cxn>
                <a:cxn ang="0">
                  <a:pos x="29" y="2"/>
                </a:cxn>
                <a:cxn ang="0">
                  <a:pos x="27" y="0"/>
                </a:cxn>
                <a:cxn ang="0">
                  <a:pos x="27" y="0"/>
                </a:cxn>
                <a:cxn ang="0">
                  <a:pos x="27" y="0"/>
                </a:cxn>
              </a:cxnLst>
              <a:rect l="0" t="0" r="r" b="b"/>
              <a:pathLst>
                <a:path w="29" h="29">
                  <a:moveTo>
                    <a:pt x="27" y="0"/>
                  </a:moveTo>
                  <a:cubicBezTo>
                    <a:pt x="12" y="0"/>
                    <a:pt x="0" y="12"/>
                    <a:pt x="0" y="27"/>
                  </a:cubicBezTo>
                  <a:cubicBezTo>
                    <a:pt x="0" y="28"/>
                    <a:pt x="1" y="29"/>
                    <a:pt x="2" y="29"/>
                  </a:cubicBezTo>
                  <a:cubicBezTo>
                    <a:pt x="3" y="29"/>
                    <a:pt x="4" y="28"/>
                    <a:pt x="4" y="27"/>
                  </a:cubicBezTo>
                  <a:cubicBezTo>
                    <a:pt x="4" y="14"/>
                    <a:pt x="14" y="4"/>
                    <a:pt x="27" y="4"/>
                  </a:cubicBezTo>
                  <a:cubicBezTo>
                    <a:pt x="28" y="4"/>
                    <a:pt x="29" y="3"/>
                    <a:pt x="29" y="2"/>
                  </a:cubicBezTo>
                  <a:cubicBezTo>
                    <a:pt x="29" y="1"/>
                    <a:pt x="28" y="0"/>
                    <a:pt x="27" y="0"/>
                  </a:cubicBezTo>
                  <a:close/>
                  <a:moveTo>
                    <a:pt x="27" y="0"/>
                  </a:moveTo>
                  <a:cubicBezTo>
                    <a:pt x="27" y="0"/>
                    <a:pt x="27" y="0"/>
                    <a:pt x="27"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4534869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p:txBody>
          <a:bodyPr/>
          <a:lstStyle/>
          <a:p>
            <a:r>
              <a:rPr lang="en-US" dirty="0"/>
              <a:t>Our Values.</a:t>
            </a:r>
          </a:p>
        </p:txBody>
      </p:sp>
      <p:sp>
        <p:nvSpPr>
          <p:cNvPr id="3" name="Title 2"/>
          <p:cNvSpPr>
            <a:spLocks noGrp="1"/>
          </p:cNvSpPr>
          <p:nvPr>
            <p:ph type="title"/>
          </p:nvPr>
        </p:nvSpPr>
        <p:spPr>
          <a:xfrm>
            <a:off x="546085" y="817772"/>
            <a:ext cx="11325733" cy="474942"/>
          </a:xfrm>
        </p:spPr>
        <p:txBody>
          <a:bodyPr/>
          <a:lstStyle/>
          <a:p>
            <a:r>
              <a:rPr lang="en-US" dirty="0"/>
              <a:t>What Do We Hold Dear?</a:t>
            </a:r>
          </a:p>
        </p:txBody>
      </p:sp>
      <p:sp>
        <p:nvSpPr>
          <p:cNvPr id="4" name="Flowchart: Alternate Process 24"/>
          <p:cNvSpPr/>
          <p:nvPr/>
        </p:nvSpPr>
        <p:spPr>
          <a:xfrm rot="16200000">
            <a:off x="7427352" y="2558243"/>
            <a:ext cx="3866681" cy="2676144"/>
          </a:xfrm>
          <a:prstGeom prst="roundRect">
            <a:avLst>
              <a:gd name="adj" fmla="val 620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lowchart: Alternate Process 24"/>
          <p:cNvSpPr/>
          <p:nvPr/>
        </p:nvSpPr>
        <p:spPr>
          <a:xfrm rot="16200000">
            <a:off x="3616320" y="2558247"/>
            <a:ext cx="3866692" cy="2676147"/>
          </a:xfrm>
          <a:prstGeom prst="roundRect">
            <a:avLst>
              <a:gd name="adj" fmla="val 620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lowchart: Alternate Process 24"/>
          <p:cNvSpPr/>
          <p:nvPr/>
        </p:nvSpPr>
        <p:spPr>
          <a:xfrm rot="16200000">
            <a:off x="-61868" y="2545791"/>
            <a:ext cx="3866681" cy="2676144"/>
          </a:xfrm>
          <a:prstGeom prst="roundRect">
            <a:avLst>
              <a:gd name="adj" fmla="val 620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a:spLocks noChangeAspect="1"/>
          </p:cNvSpPr>
          <p:nvPr/>
        </p:nvSpPr>
        <p:spPr>
          <a:xfrm>
            <a:off x="1408581" y="5353936"/>
            <a:ext cx="925781" cy="926554"/>
          </a:xfrm>
          <a:prstGeom prst="ellipse">
            <a:avLst/>
          </a:prstGeom>
          <a:solidFill>
            <a:schemeClr val="accent1"/>
          </a:solidFill>
          <a:ln w="444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13" name="Oval 12"/>
          <p:cNvSpPr>
            <a:spLocks noChangeAspect="1"/>
          </p:cNvSpPr>
          <p:nvPr/>
        </p:nvSpPr>
        <p:spPr>
          <a:xfrm>
            <a:off x="5086776" y="5366392"/>
            <a:ext cx="925781" cy="926554"/>
          </a:xfrm>
          <a:prstGeom prst="ellipse">
            <a:avLst/>
          </a:prstGeom>
          <a:solidFill>
            <a:schemeClr val="accent2"/>
          </a:solidFill>
          <a:ln w="444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latin typeface="+mj-lt"/>
            </a:endParaRPr>
          </a:p>
        </p:txBody>
      </p:sp>
      <p:sp>
        <p:nvSpPr>
          <p:cNvPr id="16" name="Oval 15"/>
          <p:cNvSpPr>
            <a:spLocks noChangeAspect="1"/>
          </p:cNvSpPr>
          <p:nvPr/>
        </p:nvSpPr>
        <p:spPr>
          <a:xfrm>
            <a:off x="8897801" y="5366386"/>
            <a:ext cx="925781" cy="926554"/>
          </a:xfrm>
          <a:prstGeom prst="ellipse">
            <a:avLst/>
          </a:prstGeom>
          <a:solidFill>
            <a:schemeClr val="accent3"/>
          </a:solidFill>
          <a:ln w="444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latin typeface="+mj-lt"/>
            </a:endParaRPr>
          </a:p>
        </p:txBody>
      </p:sp>
      <p:sp>
        <p:nvSpPr>
          <p:cNvPr id="29" name="TextBox 28"/>
          <p:cNvSpPr txBox="1"/>
          <p:nvPr/>
        </p:nvSpPr>
        <p:spPr>
          <a:xfrm>
            <a:off x="1367328" y="5524816"/>
            <a:ext cx="1014542" cy="584775"/>
          </a:xfrm>
          <a:prstGeom prst="rect">
            <a:avLst/>
          </a:prstGeom>
          <a:noFill/>
        </p:spPr>
        <p:txBody>
          <a:bodyPr wrap="square" rtlCol="0">
            <a:spAutoFit/>
          </a:bodyPr>
          <a:lstStyle/>
          <a:p>
            <a:pPr algn="ctr"/>
            <a:r>
              <a:rPr lang="en-US" sz="3200" b="1" dirty="0">
                <a:solidFill>
                  <a:schemeClr val="bg1"/>
                </a:solidFill>
              </a:rPr>
              <a:t>01</a:t>
            </a:r>
          </a:p>
        </p:txBody>
      </p:sp>
      <p:sp>
        <p:nvSpPr>
          <p:cNvPr id="30" name="TextBox 29"/>
          <p:cNvSpPr txBox="1"/>
          <p:nvPr/>
        </p:nvSpPr>
        <p:spPr>
          <a:xfrm>
            <a:off x="5039267" y="5537272"/>
            <a:ext cx="1014542" cy="584775"/>
          </a:xfrm>
          <a:prstGeom prst="rect">
            <a:avLst/>
          </a:prstGeom>
          <a:noFill/>
        </p:spPr>
        <p:txBody>
          <a:bodyPr wrap="square" rtlCol="0">
            <a:spAutoFit/>
          </a:bodyPr>
          <a:lstStyle/>
          <a:p>
            <a:pPr algn="ctr"/>
            <a:r>
              <a:rPr lang="en-US" sz="3200" b="1" dirty="0">
                <a:solidFill>
                  <a:schemeClr val="bg1"/>
                </a:solidFill>
              </a:rPr>
              <a:t>02</a:t>
            </a:r>
          </a:p>
        </p:txBody>
      </p:sp>
      <p:sp>
        <p:nvSpPr>
          <p:cNvPr id="31" name="TextBox 30"/>
          <p:cNvSpPr txBox="1"/>
          <p:nvPr/>
        </p:nvSpPr>
        <p:spPr>
          <a:xfrm>
            <a:off x="8853420" y="5537266"/>
            <a:ext cx="1014542" cy="584775"/>
          </a:xfrm>
          <a:prstGeom prst="rect">
            <a:avLst/>
          </a:prstGeom>
          <a:noFill/>
        </p:spPr>
        <p:txBody>
          <a:bodyPr wrap="square" rtlCol="0">
            <a:spAutoFit/>
          </a:bodyPr>
          <a:lstStyle/>
          <a:p>
            <a:pPr algn="ctr"/>
            <a:r>
              <a:rPr lang="en-US" sz="3200" b="1" dirty="0">
                <a:solidFill>
                  <a:schemeClr val="bg1"/>
                </a:solidFill>
              </a:rPr>
              <a:t>03</a:t>
            </a:r>
          </a:p>
        </p:txBody>
      </p:sp>
      <p:sp>
        <p:nvSpPr>
          <p:cNvPr id="34" name="TextBox 33"/>
          <p:cNvSpPr txBox="1"/>
          <p:nvPr/>
        </p:nvSpPr>
        <p:spPr>
          <a:xfrm>
            <a:off x="788137" y="3126342"/>
            <a:ext cx="2166671" cy="2192908"/>
          </a:xfrm>
          <a:prstGeom prst="rect">
            <a:avLst/>
          </a:prstGeom>
          <a:noFill/>
        </p:spPr>
        <p:txBody>
          <a:bodyPr wrap="square" lIns="0" tIns="0" rIns="0" bIns="0" rtlCol="0">
            <a:spAutoFit/>
          </a:bodyPr>
          <a:lstStyle/>
          <a:p>
            <a:pPr algn="ctr">
              <a:lnSpc>
                <a:spcPts val="1900"/>
              </a:lnSpc>
            </a:pPr>
            <a:r>
              <a:rPr lang="en-US" sz="1600" dirty="0">
                <a:solidFill>
                  <a:schemeClr val="bg1"/>
                </a:solidFill>
              </a:rPr>
              <a:t>It’s important to the DCC that our motives and actions are transparent and clear. We don’t seek personal gain but to act for the precinct and promote the area as the jewel it is</a:t>
            </a:r>
          </a:p>
        </p:txBody>
      </p:sp>
      <p:sp>
        <p:nvSpPr>
          <p:cNvPr id="35" name="TextBox 34"/>
          <p:cNvSpPr txBox="1"/>
          <p:nvPr/>
        </p:nvSpPr>
        <p:spPr>
          <a:xfrm>
            <a:off x="4466331" y="3138798"/>
            <a:ext cx="2166671" cy="2192908"/>
          </a:xfrm>
          <a:prstGeom prst="rect">
            <a:avLst/>
          </a:prstGeom>
          <a:noFill/>
        </p:spPr>
        <p:txBody>
          <a:bodyPr wrap="square" lIns="0" tIns="0" rIns="0" bIns="0" rtlCol="0">
            <a:spAutoFit/>
          </a:bodyPr>
          <a:lstStyle/>
          <a:p>
            <a:pPr algn="ctr">
              <a:lnSpc>
                <a:spcPts val="1900"/>
              </a:lnSpc>
            </a:pPr>
            <a:r>
              <a:rPr lang="en-US" sz="1600" dirty="0">
                <a:solidFill>
                  <a:schemeClr val="bg1"/>
                </a:solidFill>
              </a:rPr>
              <a:t>We believe there are some core issues key to Docklands’ success – exposure of the waterways, activations and permanent infrastructure showcasing our </a:t>
            </a:r>
            <a:r>
              <a:rPr lang="en-US" sz="1600" dirty="0" err="1">
                <a:solidFill>
                  <a:schemeClr val="bg1"/>
                </a:solidFill>
              </a:rPr>
              <a:t>Harbour</a:t>
            </a:r>
            <a:endParaRPr lang="en-US" sz="1600" dirty="0">
              <a:solidFill>
                <a:schemeClr val="bg1"/>
              </a:solidFill>
            </a:endParaRPr>
          </a:p>
        </p:txBody>
      </p:sp>
      <p:sp>
        <p:nvSpPr>
          <p:cNvPr id="36" name="TextBox 35"/>
          <p:cNvSpPr txBox="1"/>
          <p:nvPr/>
        </p:nvSpPr>
        <p:spPr>
          <a:xfrm>
            <a:off x="8277356" y="3138792"/>
            <a:ext cx="2166671" cy="2192908"/>
          </a:xfrm>
          <a:prstGeom prst="rect">
            <a:avLst/>
          </a:prstGeom>
          <a:noFill/>
        </p:spPr>
        <p:txBody>
          <a:bodyPr wrap="square" lIns="0" tIns="0" rIns="0" bIns="0" rtlCol="0">
            <a:spAutoFit/>
          </a:bodyPr>
          <a:lstStyle/>
          <a:p>
            <a:pPr algn="ctr">
              <a:lnSpc>
                <a:spcPts val="1900"/>
              </a:lnSpc>
            </a:pPr>
            <a:r>
              <a:rPr lang="en-US" sz="1600" dirty="0">
                <a:solidFill>
                  <a:schemeClr val="bg1"/>
                </a:solidFill>
              </a:rPr>
              <a:t>We seek to be responsive daily to our members’ needs and on a greater level to those of the entire region with a focus on growth and permanent activation of the waterways</a:t>
            </a:r>
          </a:p>
        </p:txBody>
      </p:sp>
      <p:grpSp>
        <p:nvGrpSpPr>
          <p:cNvPr id="33" name="Group 32"/>
          <p:cNvGrpSpPr/>
          <p:nvPr/>
        </p:nvGrpSpPr>
        <p:grpSpPr>
          <a:xfrm>
            <a:off x="5175675" y="2148736"/>
            <a:ext cx="749707" cy="804923"/>
            <a:chOff x="535950" y="3896065"/>
            <a:chExt cx="502372" cy="540565"/>
          </a:xfrm>
        </p:grpSpPr>
        <p:sp>
          <p:nvSpPr>
            <p:cNvPr id="38" name="Oval 213"/>
            <p:cNvSpPr>
              <a:spLocks noChangeArrowheads="1"/>
            </p:cNvSpPr>
            <p:nvPr/>
          </p:nvSpPr>
          <p:spPr bwMode="auto">
            <a:xfrm>
              <a:off x="694594" y="3896065"/>
              <a:ext cx="176271" cy="173334"/>
            </a:xfrm>
            <a:prstGeom prst="ellipse">
              <a:avLst/>
            </a:pr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1351" dirty="0"/>
            </a:p>
          </p:txBody>
        </p:sp>
        <p:sp>
          <p:nvSpPr>
            <p:cNvPr id="39" name="Freeform 214"/>
            <p:cNvSpPr>
              <a:spLocks noEditPoints="1"/>
            </p:cNvSpPr>
            <p:nvPr/>
          </p:nvSpPr>
          <p:spPr bwMode="auto">
            <a:xfrm>
              <a:off x="627024" y="4095839"/>
              <a:ext cx="305537" cy="202713"/>
            </a:xfrm>
            <a:custGeom>
              <a:avLst/>
              <a:gdLst/>
              <a:ahLst/>
              <a:cxnLst>
                <a:cxn ang="0">
                  <a:pos x="44" y="33"/>
                </a:cxn>
                <a:cxn ang="0">
                  <a:pos x="37" y="40"/>
                </a:cxn>
                <a:cxn ang="0">
                  <a:pos x="36" y="40"/>
                </a:cxn>
                <a:cxn ang="0">
                  <a:pos x="35" y="40"/>
                </a:cxn>
                <a:cxn ang="0">
                  <a:pos x="28" y="33"/>
                </a:cxn>
                <a:cxn ang="0">
                  <a:pos x="27" y="31"/>
                </a:cxn>
                <a:cxn ang="0">
                  <a:pos x="31" y="14"/>
                </a:cxn>
                <a:cxn ang="0">
                  <a:pos x="31" y="12"/>
                </a:cxn>
                <a:cxn ang="0">
                  <a:pos x="31" y="9"/>
                </a:cxn>
                <a:cxn ang="0">
                  <a:pos x="32" y="7"/>
                </a:cxn>
                <a:cxn ang="0">
                  <a:pos x="40" y="7"/>
                </a:cxn>
                <a:cxn ang="0">
                  <a:pos x="42" y="9"/>
                </a:cxn>
                <a:cxn ang="0">
                  <a:pos x="41" y="12"/>
                </a:cxn>
                <a:cxn ang="0">
                  <a:pos x="42" y="14"/>
                </a:cxn>
                <a:cxn ang="0">
                  <a:pos x="45" y="31"/>
                </a:cxn>
                <a:cxn ang="0">
                  <a:pos x="44" y="33"/>
                </a:cxn>
                <a:cxn ang="0">
                  <a:pos x="72" y="33"/>
                </a:cxn>
                <a:cxn ang="0">
                  <a:pos x="62" y="7"/>
                </a:cxn>
                <a:cxn ang="0">
                  <a:pos x="53" y="0"/>
                </a:cxn>
                <a:cxn ang="0">
                  <a:pos x="52" y="0"/>
                </a:cxn>
                <a:cxn ang="0">
                  <a:pos x="36" y="0"/>
                </a:cxn>
                <a:cxn ang="0">
                  <a:pos x="20" y="0"/>
                </a:cxn>
                <a:cxn ang="0">
                  <a:pos x="19" y="0"/>
                </a:cxn>
                <a:cxn ang="0">
                  <a:pos x="10" y="7"/>
                </a:cxn>
                <a:cxn ang="0">
                  <a:pos x="1" y="33"/>
                </a:cxn>
                <a:cxn ang="0">
                  <a:pos x="2" y="37"/>
                </a:cxn>
                <a:cxn ang="0">
                  <a:pos x="10" y="41"/>
                </a:cxn>
                <a:cxn ang="0">
                  <a:pos x="13" y="40"/>
                </a:cxn>
                <a:cxn ang="0">
                  <a:pos x="18" y="27"/>
                </a:cxn>
                <a:cxn ang="0">
                  <a:pos x="18" y="27"/>
                </a:cxn>
                <a:cxn ang="0">
                  <a:pos x="18" y="40"/>
                </a:cxn>
                <a:cxn ang="0">
                  <a:pos x="20" y="44"/>
                </a:cxn>
                <a:cxn ang="0">
                  <a:pos x="36" y="48"/>
                </a:cxn>
                <a:cxn ang="0">
                  <a:pos x="52" y="44"/>
                </a:cxn>
                <a:cxn ang="0">
                  <a:pos x="54" y="40"/>
                </a:cxn>
                <a:cxn ang="0">
                  <a:pos x="54" y="27"/>
                </a:cxn>
                <a:cxn ang="0">
                  <a:pos x="55" y="27"/>
                </a:cxn>
                <a:cxn ang="0">
                  <a:pos x="60" y="40"/>
                </a:cxn>
                <a:cxn ang="0">
                  <a:pos x="62" y="41"/>
                </a:cxn>
                <a:cxn ang="0">
                  <a:pos x="70" y="37"/>
                </a:cxn>
                <a:cxn ang="0">
                  <a:pos x="72" y="33"/>
                </a:cxn>
              </a:cxnLst>
              <a:rect l="0" t="0" r="r" b="b"/>
              <a:pathLst>
                <a:path w="72" h="48">
                  <a:moveTo>
                    <a:pt x="44" y="33"/>
                  </a:moveTo>
                  <a:cubicBezTo>
                    <a:pt x="37" y="40"/>
                    <a:pt x="37" y="40"/>
                    <a:pt x="37" y="40"/>
                  </a:cubicBezTo>
                  <a:cubicBezTo>
                    <a:pt x="37" y="40"/>
                    <a:pt x="37" y="40"/>
                    <a:pt x="36" y="40"/>
                  </a:cubicBezTo>
                  <a:cubicBezTo>
                    <a:pt x="36" y="40"/>
                    <a:pt x="35" y="40"/>
                    <a:pt x="35" y="40"/>
                  </a:cubicBezTo>
                  <a:cubicBezTo>
                    <a:pt x="28" y="33"/>
                    <a:pt x="28" y="33"/>
                    <a:pt x="28" y="33"/>
                  </a:cubicBezTo>
                  <a:cubicBezTo>
                    <a:pt x="27" y="33"/>
                    <a:pt x="27" y="32"/>
                    <a:pt x="27" y="31"/>
                  </a:cubicBezTo>
                  <a:cubicBezTo>
                    <a:pt x="31" y="14"/>
                    <a:pt x="31" y="14"/>
                    <a:pt x="31" y="14"/>
                  </a:cubicBezTo>
                  <a:cubicBezTo>
                    <a:pt x="31" y="13"/>
                    <a:pt x="31" y="12"/>
                    <a:pt x="31" y="12"/>
                  </a:cubicBezTo>
                  <a:cubicBezTo>
                    <a:pt x="31" y="11"/>
                    <a:pt x="31" y="9"/>
                    <a:pt x="31" y="9"/>
                  </a:cubicBezTo>
                  <a:cubicBezTo>
                    <a:pt x="31" y="8"/>
                    <a:pt x="31" y="7"/>
                    <a:pt x="32" y="7"/>
                  </a:cubicBezTo>
                  <a:cubicBezTo>
                    <a:pt x="40" y="7"/>
                    <a:pt x="40" y="7"/>
                    <a:pt x="40" y="7"/>
                  </a:cubicBezTo>
                  <a:cubicBezTo>
                    <a:pt x="41" y="7"/>
                    <a:pt x="42" y="8"/>
                    <a:pt x="42" y="9"/>
                  </a:cubicBezTo>
                  <a:cubicBezTo>
                    <a:pt x="42" y="9"/>
                    <a:pt x="42" y="11"/>
                    <a:pt x="41" y="12"/>
                  </a:cubicBezTo>
                  <a:cubicBezTo>
                    <a:pt x="41" y="12"/>
                    <a:pt x="42" y="13"/>
                    <a:pt x="42" y="14"/>
                  </a:cubicBezTo>
                  <a:cubicBezTo>
                    <a:pt x="45" y="31"/>
                    <a:pt x="45" y="31"/>
                    <a:pt x="45" y="31"/>
                  </a:cubicBezTo>
                  <a:cubicBezTo>
                    <a:pt x="45" y="32"/>
                    <a:pt x="45" y="33"/>
                    <a:pt x="44" y="33"/>
                  </a:cubicBezTo>
                  <a:moveTo>
                    <a:pt x="72" y="33"/>
                  </a:moveTo>
                  <a:cubicBezTo>
                    <a:pt x="62" y="7"/>
                    <a:pt x="62" y="7"/>
                    <a:pt x="62" y="7"/>
                  </a:cubicBezTo>
                  <a:cubicBezTo>
                    <a:pt x="62" y="7"/>
                    <a:pt x="60" y="0"/>
                    <a:pt x="53" y="0"/>
                  </a:cubicBezTo>
                  <a:cubicBezTo>
                    <a:pt x="52" y="0"/>
                    <a:pt x="52" y="0"/>
                    <a:pt x="52" y="0"/>
                  </a:cubicBezTo>
                  <a:cubicBezTo>
                    <a:pt x="52" y="0"/>
                    <a:pt x="44" y="0"/>
                    <a:pt x="36" y="0"/>
                  </a:cubicBezTo>
                  <a:cubicBezTo>
                    <a:pt x="28" y="0"/>
                    <a:pt x="21" y="0"/>
                    <a:pt x="20" y="0"/>
                  </a:cubicBezTo>
                  <a:cubicBezTo>
                    <a:pt x="19" y="0"/>
                    <a:pt x="19" y="0"/>
                    <a:pt x="19" y="0"/>
                  </a:cubicBezTo>
                  <a:cubicBezTo>
                    <a:pt x="13" y="0"/>
                    <a:pt x="11" y="7"/>
                    <a:pt x="10" y="7"/>
                  </a:cubicBezTo>
                  <a:cubicBezTo>
                    <a:pt x="1" y="33"/>
                    <a:pt x="1" y="33"/>
                    <a:pt x="1" y="33"/>
                  </a:cubicBezTo>
                  <a:cubicBezTo>
                    <a:pt x="0" y="34"/>
                    <a:pt x="1" y="36"/>
                    <a:pt x="2" y="37"/>
                  </a:cubicBezTo>
                  <a:cubicBezTo>
                    <a:pt x="4" y="39"/>
                    <a:pt x="7" y="41"/>
                    <a:pt x="10" y="41"/>
                  </a:cubicBezTo>
                  <a:cubicBezTo>
                    <a:pt x="12" y="41"/>
                    <a:pt x="13" y="40"/>
                    <a:pt x="13" y="40"/>
                  </a:cubicBezTo>
                  <a:cubicBezTo>
                    <a:pt x="18" y="27"/>
                    <a:pt x="18" y="27"/>
                    <a:pt x="18" y="27"/>
                  </a:cubicBezTo>
                  <a:cubicBezTo>
                    <a:pt x="18" y="27"/>
                    <a:pt x="18" y="24"/>
                    <a:pt x="18" y="27"/>
                  </a:cubicBezTo>
                  <a:cubicBezTo>
                    <a:pt x="18" y="30"/>
                    <a:pt x="18" y="36"/>
                    <a:pt x="18" y="40"/>
                  </a:cubicBezTo>
                  <a:cubicBezTo>
                    <a:pt x="18" y="42"/>
                    <a:pt x="19" y="43"/>
                    <a:pt x="20" y="44"/>
                  </a:cubicBezTo>
                  <a:cubicBezTo>
                    <a:pt x="26" y="48"/>
                    <a:pt x="30" y="48"/>
                    <a:pt x="36" y="48"/>
                  </a:cubicBezTo>
                  <a:cubicBezTo>
                    <a:pt x="42" y="48"/>
                    <a:pt x="47" y="48"/>
                    <a:pt x="52" y="44"/>
                  </a:cubicBezTo>
                  <a:cubicBezTo>
                    <a:pt x="54" y="43"/>
                    <a:pt x="54" y="42"/>
                    <a:pt x="54" y="40"/>
                  </a:cubicBezTo>
                  <a:cubicBezTo>
                    <a:pt x="54" y="36"/>
                    <a:pt x="54" y="30"/>
                    <a:pt x="54" y="27"/>
                  </a:cubicBezTo>
                  <a:cubicBezTo>
                    <a:pt x="54" y="24"/>
                    <a:pt x="55" y="27"/>
                    <a:pt x="55" y="27"/>
                  </a:cubicBezTo>
                  <a:cubicBezTo>
                    <a:pt x="60" y="40"/>
                    <a:pt x="60" y="40"/>
                    <a:pt x="60" y="40"/>
                  </a:cubicBezTo>
                  <a:cubicBezTo>
                    <a:pt x="60" y="40"/>
                    <a:pt x="60" y="41"/>
                    <a:pt x="62" y="41"/>
                  </a:cubicBezTo>
                  <a:cubicBezTo>
                    <a:pt x="65" y="41"/>
                    <a:pt x="68" y="39"/>
                    <a:pt x="70" y="37"/>
                  </a:cubicBezTo>
                  <a:cubicBezTo>
                    <a:pt x="72" y="36"/>
                    <a:pt x="72" y="34"/>
                    <a:pt x="72" y="33"/>
                  </a:cubicBezTo>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1351" dirty="0"/>
            </a:p>
          </p:txBody>
        </p:sp>
        <p:sp>
          <p:nvSpPr>
            <p:cNvPr id="40" name="Freeform 215"/>
            <p:cNvSpPr>
              <a:spLocks/>
            </p:cNvSpPr>
            <p:nvPr/>
          </p:nvSpPr>
          <p:spPr bwMode="auto">
            <a:xfrm>
              <a:off x="535950" y="4245669"/>
              <a:ext cx="502372" cy="190961"/>
            </a:xfrm>
            <a:custGeom>
              <a:avLst/>
              <a:gdLst/>
              <a:ahLst/>
              <a:cxnLst>
                <a:cxn ang="0">
                  <a:pos x="113" y="9"/>
                </a:cxn>
                <a:cxn ang="0">
                  <a:pos x="112" y="9"/>
                </a:cxn>
                <a:cxn ang="0">
                  <a:pos x="111" y="9"/>
                </a:cxn>
                <a:cxn ang="0">
                  <a:pos x="105" y="2"/>
                </a:cxn>
                <a:cxn ang="0">
                  <a:pos x="100" y="0"/>
                </a:cxn>
                <a:cxn ang="0">
                  <a:pos x="98" y="3"/>
                </a:cxn>
                <a:cxn ang="0">
                  <a:pos x="58" y="20"/>
                </a:cxn>
                <a:cxn ang="0">
                  <a:pos x="19" y="4"/>
                </a:cxn>
                <a:cxn ang="0">
                  <a:pos x="18" y="2"/>
                </a:cxn>
                <a:cxn ang="0">
                  <a:pos x="14" y="2"/>
                </a:cxn>
                <a:cxn ang="0">
                  <a:pos x="7" y="9"/>
                </a:cxn>
                <a:cxn ang="0">
                  <a:pos x="6" y="9"/>
                </a:cxn>
                <a:cxn ang="0">
                  <a:pos x="5" y="9"/>
                </a:cxn>
                <a:cxn ang="0">
                  <a:pos x="0" y="15"/>
                </a:cxn>
                <a:cxn ang="0">
                  <a:pos x="5" y="20"/>
                </a:cxn>
                <a:cxn ang="0">
                  <a:pos x="11" y="15"/>
                </a:cxn>
                <a:cxn ang="0">
                  <a:pos x="11" y="15"/>
                </a:cxn>
                <a:cxn ang="0">
                  <a:pos x="11" y="13"/>
                </a:cxn>
                <a:cxn ang="0">
                  <a:pos x="14" y="10"/>
                </a:cxn>
                <a:cxn ang="0">
                  <a:pos x="16" y="10"/>
                </a:cxn>
                <a:cxn ang="0">
                  <a:pos x="54" y="26"/>
                </a:cxn>
                <a:cxn ang="0">
                  <a:pos x="56" y="27"/>
                </a:cxn>
                <a:cxn ang="0">
                  <a:pos x="56" y="34"/>
                </a:cxn>
                <a:cxn ang="0">
                  <a:pos x="55" y="35"/>
                </a:cxn>
                <a:cxn ang="0">
                  <a:pos x="53" y="39"/>
                </a:cxn>
                <a:cxn ang="0">
                  <a:pos x="59" y="45"/>
                </a:cxn>
                <a:cxn ang="0">
                  <a:pos x="64" y="39"/>
                </a:cxn>
                <a:cxn ang="0">
                  <a:pos x="62" y="35"/>
                </a:cxn>
                <a:cxn ang="0">
                  <a:pos x="62" y="34"/>
                </a:cxn>
                <a:cxn ang="0">
                  <a:pos x="62" y="27"/>
                </a:cxn>
                <a:cxn ang="0">
                  <a:pos x="63" y="26"/>
                </a:cxn>
                <a:cxn ang="0">
                  <a:pos x="101" y="9"/>
                </a:cxn>
                <a:cxn ang="0">
                  <a:pos x="103" y="9"/>
                </a:cxn>
                <a:cxn ang="0">
                  <a:pos x="107" y="13"/>
                </a:cxn>
                <a:cxn ang="0">
                  <a:pos x="108" y="15"/>
                </a:cxn>
                <a:cxn ang="0">
                  <a:pos x="108" y="15"/>
                </a:cxn>
                <a:cxn ang="0">
                  <a:pos x="113" y="20"/>
                </a:cxn>
                <a:cxn ang="0">
                  <a:pos x="119" y="15"/>
                </a:cxn>
                <a:cxn ang="0">
                  <a:pos x="113" y="9"/>
                </a:cxn>
              </a:cxnLst>
              <a:rect l="0" t="0" r="r" b="b"/>
              <a:pathLst>
                <a:path w="119" h="45">
                  <a:moveTo>
                    <a:pt x="113" y="9"/>
                  </a:moveTo>
                  <a:cubicBezTo>
                    <a:pt x="113" y="9"/>
                    <a:pt x="113" y="9"/>
                    <a:pt x="112" y="9"/>
                  </a:cubicBezTo>
                  <a:cubicBezTo>
                    <a:pt x="112" y="9"/>
                    <a:pt x="112" y="9"/>
                    <a:pt x="111" y="9"/>
                  </a:cubicBezTo>
                  <a:cubicBezTo>
                    <a:pt x="105" y="2"/>
                    <a:pt x="105" y="2"/>
                    <a:pt x="105" y="2"/>
                  </a:cubicBezTo>
                  <a:cubicBezTo>
                    <a:pt x="104" y="1"/>
                    <a:pt x="103" y="0"/>
                    <a:pt x="100" y="0"/>
                  </a:cubicBezTo>
                  <a:cubicBezTo>
                    <a:pt x="99" y="1"/>
                    <a:pt x="99" y="3"/>
                    <a:pt x="98" y="3"/>
                  </a:cubicBezTo>
                  <a:cubicBezTo>
                    <a:pt x="95" y="12"/>
                    <a:pt x="76" y="20"/>
                    <a:pt x="58" y="20"/>
                  </a:cubicBezTo>
                  <a:cubicBezTo>
                    <a:pt x="40" y="20"/>
                    <a:pt x="23" y="13"/>
                    <a:pt x="19" y="4"/>
                  </a:cubicBezTo>
                  <a:cubicBezTo>
                    <a:pt x="19" y="3"/>
                    <a:pt x="18" y="3"/>
                    <a:pt x="18" y="2"/>
                  </a:cubicBezTo>
                  <a:cubicBezTo>
                    <a:pt x="17" y="1"/>
                    <a:pt x="15" y="1"/>
                    <a:pt x="14" y="2"/>
                  </a:cubicBezTo>
                  <a:cubicBezTo>
                    <a:pt x="7" y="9"/>
                    <a:pt x="7" y="9"/>
                    <a:pt x="7" y="9"/>
                  </a:cubicBezTo>
                  <a:cubicBezTo>
                    <a:pt x="7" y="9"/>
                    <a:pt x="6" y="9"/>
                    <a:pt x="6" y="9"/>
                  </a:cubicBezTo>
                  <a:cubicBezTo>
                    <a:pt x="6" y="9"/>
                    <a:pt x="6" y="9"/>
                    <a:pt x="5" y="9"/>
                  </a:cubicBezTo>
                  <a:cubicBezTo>
                    <a:pt x="2" y="9"/>
                    <a:pt x="0" y="12"/>
                    <a:pt x="0" y="15"/>
                  </a:cubicBezTo>
                  <a:cubicBezTo>
                    <a:pt x="0" y="18"/>
                    <a:pt x="2" y="20"/>
                    <a:pt x="5" y="20"/>
                  </a:cubicBezTo>
                  <a:cubicBezTo>
                    <a:pt x="8" y="20"/>
                    <a:pt x="11" y="18"/>
                    <a:pt x="11" y="15"/>
                  </a:cubicBezTo>
                  <a:cubicBezTo>
                    <a:pt x="11" y="15"/>
                    <a:pt x="11" y="15"/>
                    <a:pt x="11" y="15"/>
                  </a:cubicBezTo>
                  <a:cubicBezTo>
                    <a:pt x="11" y="14"/>
                    <a:pt x="11" y="14"/>
                    <a:pt x="11" y="13"/>
                  </a:cubicBezTo>
                  <a:cubicBezTo>
                    <a:pt x="14" y="10"/>
                    <a:pt x="14" y="10"/>
                    <a:pt x="14" y="10"/>
                  </a:cubicBezTo>
                  <a:cubicBezTo>
                    <a:pt x="15" y="9"/>
                    <a:pt x="16" y="10"/>
                    <a:pt x="16" y="10"/>
                  </a:cubicBezTo>
                  <a:cubicBezTo>
                    <a:pt x="24" y="19"/>
                    <a:pt x="38" y="25"/>
                    <a:pt x="54" y="26"/>
                  </a:cubicBezTo>
                  <a:cubicBezTo>
                    <a:pt x="55" y="26"/>
                    <a:pt x="56" y="26"/>
                    <a:pt x="56" y="27"/>
                  </a:cubicBezTo>
                  <a:cubicBezTo>
                    <a:pt x="56" y="34"/>
                    <a:pt x="56" y="34"/>
                    <a:pt x="56" y="34"/>
                  </a:cubicBezTo>
                  <a:cubicBezTo>
                    <a:pt x="56" y="35"/>
                    <a:pt x="55" y="35"/>
                    <a:pt x="55" y="35"/>
                  </a:cubicBezTo>
                  <a:cubicBezTo>
                    <a:pt x="54" y="36"/>
                    <a:pt x="53" y="38"/>
                    <a:pt x="53" y="39"/>
                  </a:cubicBezTo>
                  <a:cubicBezTo>
                    <a:pt x="53" y="42"/>
                    <a:pt x="56" y="45"/>
                    <a:pt x="59" y="45"/>
                  </a:cubicBezTo>
                  <a:cubicBezTo>
                    <a:pt x="62" y="45"/>
                    <a:pt x="64" y="42"/>
                    <a:pt x="64" y="39"/>
                  </a:cubicBezTo>
                  <a:cubicBezTo>
                    <a:pt x="64" y="38"/>
                    <a:pt x="63" y="36"/>
                    <a:pt x="62" y="35"/>
                  </a:cubicBezTo>
                  <a:cubicBezTo>
                    <a:pt x="62" y="35"/>
                    <a:pt x="62" y="35"/>
                    <a:pt x="62" y="34"/>
                  </a:cubicBezTo>
                  <a:cubicBezTo>
                    <a:pt x="62" y="27"/>
                    <a:pt x="62" y="27"/>
                    <a:pt x="62" y="27"/>
                  </a:cubicBezTo>
                  <a:cubicBezTo>
                    <a:pt x="62" y="26"/>
                    <a:pt x="63" y="26"/>
                    <a:pt x="63" y="26"/>
                  </a:cubicBezTo>
                  <a:cubicBezTo>
                    <a:pt x="80" y="24"/>
                    <a:pt x="94" y="18"/>
                    <a:pt x="101" y="9"/>
                  </a:cubicBezTo>
                  <a:cubicBezTo>
                    <a:pt x="102" y="9"/>
                    <a:pt x="102" y="8"/>
                    <a:pt x="103" y="9"/>
                  </a:cubicBezTo>
                  <a:cubicBezTo>
                    <a:pt x="107" y="13"/>
                    <a:pt x="107" y="13"/>
                    <a:pt x="107" y="13"/>
                  </a:cubicBezTo>
                  <a:cubicBezTo>
                    <a:pt x="108" y="14"/>
                    <a:pt x="108" y="14"/>
                    <a:pt x="108" y="15"/>
                  </a:cubicBezTo>
                  <a:cubicBezTo>
                    <a:pt x="108" y="15"/>
                    <a:pt x="108" y="15"/>
                    <a:pt x="108" y="15"/>
                  </a:cubicBezTo>
                  <a:cubicBezTo>
                    <a:pt x="108" y="18"/>
                    <a:pt x="110" y="20"/>
                    <a:pt x="113" y="20"/>
                  </a:cubicBezTo>
                  <a:cubicBezTo>
                    <a:pt x="116" y="20"/>
                    <a:pt x="119" y="18"/>
                    <a:pt x="119" y="15"/>
                  </a:cubicBezTo>
                  <a:cubicBezTo>
                    <a:pt x="119" y="12"/>
                    <a:pt x="116" y="9"/>
                    <a:pt x="113" y="9"/>
                  </a:cubicBezTo>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1351" dirty="0"/>
            </a:p>
          </p:txBody>
        </p:sp>
      </p:grpSp>
      <p:sp>
        <p:nvSpPr>
          <p:cNvPr id="41" name="Freeform 361"/>
          <p:cNvSpPr>
            <a:spLocks noEditPoints="1"/>
          </p:cNvSpPr>
          <p:nvPr/>
        </p:nvSpPr>
        <p:spPr bwMode="auto">
          <a:xfrm>
            <a:off x="8982339" y="2152819"/>
            <a:ext cx="756703" cy="769366"/>
          </a:xfrm>
          <a:custGeom>
            <a:avLst/>
            <a:gdLst/>
            <a:ahLst/>
            <a:cxnLst>
              <a:cxn ang="0">
                <a:pos x="107" y="50"/>
              </a:cxn>
              <a:cxn ang="0">
                <a:pos x="59" y="6"/>
              </a:cxn>
              <a:cxn ang="0">
                <a:pos x="12" y="50"/>
              </a:cxn>
              <a:cxn ang="0">
                <a:pos x="16" y="50"/>
              </a:cxn>
              <a:cxn ang="0">
                <a:pos x="25" y="26"/>
              </a:cxn>
              <a:cxn ang="0">
                <a:pos x="59" y="11"/>
              </a:cxn>
              <a:cxn ang="0">
                <a:pos x="93" y="26"/>
              </a:cxn>
              <a:cxn ang="0">
                <a:pos x="103" y="50"/>
              </a:cxn>
              <a:cxn ang="0">
                <a:pos x="107" y="50"/>
              </a:cxn>
              <a:cxn ang="0">
                <a:pos x="96" y="64"/>
              </a:cxn>
              <a:cxn ang="0">
                <a:pos x="96" y="56"/>
              </a:cxn>
              <a:cxn ang="0">
                <a:pos x="72" y="47"/>
              </a:cxn>
              <a:cxn ang="0">
                <a:pos x="75" y="54"/>
              </a:cxn>
              <a:cxn ang="0">
                <a:pos x="46" y="38"/>
              </a:cxn>
              <a:cxn ang="0">
                <a:pos x="45" y="36"/>
              </a:cxn>
              <a:cxn ang="0">
                <a:pos x="45" y="36"/>
              </a:cxn>
              <a:cxn ang="0">
                <a:pos x="45" y="36"/>
              </a:cxn>
              <a:cxn ang="0">
                <a:pos x="42" y="34"/>
              </a:cxn>
              <a:cxn ang="0">
                <a:pos x="22" y="59"/>
              </a:cxn>
              <a:cxn ang="0">
                <a:pos x="22" y="64"/>
              </a:cxn>
              <a:cxn ang="0">
                <a:pos x="25" y="79"/>
              </a:cxn>
              <a:cxn ang="0">
                <a:pos x="49" y="89"/>
              </a:cxn>
              <a:cxn ang="0">
                <a:pos x="58" y="84"/>
              </a:cxn>
              <a:cxn ang="0">
                <a:pos x="68" y="92"/>
              </a:cxn>
              <a:cxn ang="0">
                <a:pos x="58" y="99"/>
              </a:cxn>
              <a:cxn ang="0">
                <a:pos x="49" y="94"/>
              </a:cxn>
              <a:cxn ang="0">
                <a:pos x="30" y="90"/>
              </a:cxn>
              <a:cxn ang="0">
                <a:pos x="59" y="109"/>
              </a:cxn>
              <a:cxn ang="0">
                <a:pos x="96" y="64"/>
              </a:cxn>
              <a:cxn ang="0">
                <a:pos x="119" y="60"/>
              </a:cxn>
              <a:cxn ang="0">
                <a:pos x="119" y="72"/>
              </a:cxn>
              <a:cxn ang="0">
                <a:pos x="108" y="82"/>
              </a:cxn>
              <a:cxn ang="0">
                <a:pos x="100" y="82"/>
              </a:cxn>
              <a:cxn ang="0">
                <a:pos x="59" y="116"/>
              </a:cxn>
              <a:cxn ang="0">
                <a:pos x="18" y="82"/>
              </a:cxn>
              <a:cxn ang="0">
                <a:pos x="10" y="82"/>
              </a:cxn>
              <a:cxn ang="0">
                <a:pos x="0" y="72"/>
              </a:cxn>
              <a:cxn ang="0">
                <a:pos x="0" y="60"/>
              </a:cxn>
              <a:cxn ang="0">
                <a:pos x="5" y="51"/>
              </a:cxn>
              <a:cxn ang="0">
                <a:pos x="20" y="13"/>
              </a:cxn>
              <a:cxn ang="0">
                <a:pos x="59" y="0"/>
              </a:cxn>
              <a:cxn ang="0">
                <a:pos x="99" y="13"/>
              </a:cxn>
              <a:cxn ang="0">
                <a:pos x="113" y="51"/>
              </a:cxn>
              <a:cxn ang="0">
                <a:pos x="119" y="60"/>
              </a:cxn>
              <a:cxn ang="0">
                <a:pos x="75" y="58"/>
              </a:cxn>
              <a:cxn ang="0">
                <a:pos x="69" y="64"/>
              </a:cxn>
              <a:cxn ang="0">
                <a:pos x="75" y="70"/>
              </a:cxn>
              <a:cxn ang="0">
                <a:pos x="81" y="64"/>
              </a:cxn>
              <a:cxn ang="0">
                <a:pos x="75" y="58"/>
              </a:cxn>
              <a:cxn ang="0">
                <a:pos x="50" y="64"/>
              </a:cxn>
              <a:cxn ang="0">
                <a:pos x="44" y="70"/>
              </a:cxn>
              <a:cxn ang="0">
                <a:pos x="38" y="64"/>
              </a:cxn>
              <a:cxn ang="0">
                <a:pos x="44" y="58"/>
              </a:cxn>
              <a:cxn ang="0">
                <a:pos x="50" y="64"/>
              </a:cxn>
            </a:cxnLst>
            <a:rect l="0" t="0" r="r" b="b"/>
            <a:pathLst>
              <a:path w="119" h="116">
                <a:moveTo>
                  <a:pt x="107" y="50"/>
                </a:moveTo>
                <a:cubicBezTo>
                  <a:pt x="106" y="21"/>
                  <a:pt x="90" y="6"/>
                  <a:pt x="59" y="6"/>
                </a:cubicBezTo>
                <a:cubicBezTo>
                  <a:pt x="29" y="6"/>
                  <a:pt x="12" y="21"/>
                  <a:pt x="12" y="50"/>
                </a:cubicBezTo>
                <a:cubicBezTo>
                  <a:pt x="16" y="50"/>
                  <a:pt x="16" y="50"/>
                  <a:pt x="16" y="50"/>
                </a:cubicBezTo>
                <a:cubicBezTo>
                  <a:pt x="17" y="40"/>
                  <a:pt x="20" y="32"/>
                  <a:pt x="25" y="26"/>
                </a:cubicBezTo>
                <a:cubicBezTo>
                  <a:pt x="33" y="16"/>
                  <a:pt x="44" y="11"/>
                  <a:pt x="59" y="11"/>
                </a:cubicBezTo>
                <a:cubicBezTo>
                  <a:pt x="74" y="11"/>
                  <a:pt x="86" y="16"/>
                  <a:pt x="93" y="26"/>
                </a:cubicBezTo>
                <a:cubicBezTo>
                  <a:pt x="98" y="32"/>
                  <a:pt x="101" y="40"/>
                  <a:pt x="103" y="50"/>
                </a:cubicBezTo>
                <a:lnTo>
                  <a:pt x="107" y="50"/>
                </a:lnTo>
                <a:close/>
                <a:moveTo>
                  <a:pt x="96" y="64"/>
                </a:moveTo>
                <a:cubicBezTo>
                  <a:pt x="96" y="61"/>
                  <a:pt x="96" y="59"/>
                  <a:pt x="96" y="56"/>
                </a:cubicBezTo>
                <a:cubicBezTo>
                  <a:pt x="91" y="52"/>
                  <a:pt x="83" y="49"/>
                  <a:pt x="72" y="47"/>
                </a:cubicBezTo>
                <a:cubicBezTo>
                  <a:pt x="73" y="49"/>
                  <a:pt x="75" y="51"/>
                  <a:pt x="75" y="54"/>
                </a:cubicBezTo>
                <a:cubicBezTo>
                  <a:pt x="69" y="49"/>
                  <a:pt x="56" y="50"/>
                  <a:pt x="46" y="38"/>
                </a:cubicBezTo>
                <a:cubicBezTo>
                  <a:pt x="46" y="38"/>
                  <a:pt x="45" y="37"/>
                  <a:pt x="45" y="36"/>
                </a:cubicBezTo>
                <a:cubicBezTo>
                  <a:pt x="45" y="36"/>
                  <a:pt x="45" y="36"/>
                  <a:pt x="45" y="36"/>
                </a:cubicBezTo>
                <a:cubicBezTo>
                  <a:pt x="45" y="36"/>
                  <a:pt x="45" y="36"/>
                  <a:pt x="45" y="36"/>
                </a:cubicBezTo>
                <a:cubicBezTo>
                  <a:pt x="43" y="34"/>
                  <a:pt x="42" y="33"/>
                  <a:pt x="42" y="34"/>
                </a:cubicBezTo>
                <a:cubicBezTo>
                  <a:pt x="42" y="47"/>
                  <a:pt x="33" y="58"/>
                  <a:pt x="22" y="59"/>
                </a:cubicBezTo>
                <a:cubicBezTo>
                  <a:pt x="22" y="61"/>
                  <a:pt x="22" y="62"/>
                  <a:pt x="22" y="64"/>
                </a:cubicBezTo>
                <a:cubicBezTo>
                  <a:pt x="22" y="69"/>
                  <a:pt x="23" y="75"/>
                  <a:pt x="25" y="79"/>
                </a:cubicBezTo>
                <a:cubicBezTo>
                  <a:pt x="31" y="86"/>
                  <a:pt x="40" y="88"/>
                  <a:pt x="49" y="89"/>
                </a:cubicBezTo>
                <a:cubicBezTo>
                  <a:pt x="50" y="86"/>
                  <a:pt x="54" y="84"/>
                  <a:pt x="58" y="84"/>
                </a:cubicBezTo>
                <a:cubicBezTo>
                  <a:pt x="64" y="84"/>
                  <a:pt x="68" y="88"/>
                  <a:pt x="68" y="92"/>
                </a:cubicBezTo>
                <a:cubicBezTo>
                  <a:pt x="68" y="96"/>
                  <a:pt x="64" y="99"/>
                  <a:pt x="58" y="99"/>
                </a:cubicBezTo>
                <a:cubicBezTo>
                  <a:pt x="54" y="99"/>
                  <a:pt x="50" y="97"/>
                  <a:pt x="49" y="94"/>
                </a:cubicBezTo>
                <a:cubicBezTo>
                  <a:pt x="43" y="94"/>
                  <a:pt x="36" y="93"/>
                  <a:pt x="30" y="90"/>
                </a:cubicBezTo>
                <a:cubicBezTo>
                  <a:pt x="38" y="102"/>
                  <a:pt x="51" y="109"/>
                  <a:pt x="59" y="109"/>
                </a:cubicBezTo>
                <a:cubicBezTo>
                  <a:pt x="72" y="109"/>
                  <a:pt x="96" y="93"/>
                  <a:pt x="96" y="64"/>
                </a:cubicBezTo>
                <a:moveTo>
                  <a:pt x="119" y="60"/>
                </a:moveTo>
                <a:cubicBezTo>
                  <a:pt x="119" y="72"/>
                  <a:pt x="119" y="72"/>
                  <a:pt x="119" y="72"/>
                </a:cubicBezTo>
                <a:cubicBezTo>
                  <a:pt x="119" y="78"/>
                  <a:pt x="114" y="82"/>
                  <a:pt x="108" y="82"/>
                </a:cubicBezTo>
                <a:cubicBezTo>
                  <a:pt x="100" y="82"/>
                  <a:pt x="100" y="82"/>
                  <a:pt x="100" y="82"/>
                </a:cubicBezTo>
                <a:cubicBezTo>
                  <a:pt x="93" y="103"/>
                  <a:pt x="73" y="116"/>
                  <a:pt x="59" y="116"/>
                </a:cubicBezTo>
                <a:cubicBezTo>
                  <a:pt x="45" y="116"/>
                  <a:pt x="26" y="103"/>
                  <a:pt x="18" y="82"/>
                </a:cubicBezTo>
                <a:cubicBezTo>
                  <a:pt x="10" y="82"/>
                  <a:pt x="10" y="82"/>
                  <a:pt x="10" y="82"/>
                </a:cubicBezTo>
                <a:cubicBezTo>
                  <a:pt x="5" y="82"/>
                  <a:pt x="0" y="78"/>
                  <a:pt x="0" y="72"/>
                </a:cubicBezTo>
                <a:cubicBezTo>
                  <a:pt x="0" y="60"/>
                  <a:pt x="0" y="60"/>
                  <a:pt x="0" y="60"/>
                </a:cubicBezTo>
                <a:cubicBezTo>
                  <a:pt x="0" y="56"/>
                  <a:pt x="2" y="53"/>
                  <a:pt x="5" y="51"/>
                </a:cubicBezTo>
                <a:cubicBezTo>
                  <a:pt x="6" y="35"/>
                  <a:pt x="10" y="22"/>
                  <a:pt x="20" y="13"/>
                </a:cubicBezTo>
                <a:cubicBezTo>
                  <a:pt x="29" y="4"/>
                  <a:pt x="42" y="0"/>
                  <a:pt x="59" y="0"/>
                </a:cubicBezTo>
                <a:cubicBezTo>
                  <a:pt x="76" y="0"/>
                  <a:pt x="89" y="4"/>
                  <a:pt x="99" y="13"/>
                </a:cubicBezTo>
                <a:cubicBezTo>
                  <a:pt x="108" y="22"/>
                  <a:pt x="113" y="35"/>
                  <a:pt x="113" y="51"/>
                </a:cubicBezTo>
                <a:cubicBezTo>
                  <a:pt x="116" y="53"/>
                  <a:pt x="119" y="56"/>
                  <a:pt x="119" y="60"/>
                </a:cubicBezTo>
                <a:moveTo>
                  <a:pt x="75" y="58"/>
                </a:moveTo>
                <a:cubicBezTo>
                  <a:pt x="71" y="58"/>
                  <a:pt x="69" y="60"/>
                  <a:pt x="69" y="64"/>
                </a:cubicBezTo>
                <a:cubicBezTo>
                  <a:pt x="69" y="67"/>
                  <a:pt x="71" y="70"/>
                  <a:pt x="75" y="70"/>
                </a:cubicBezTo>
                <a:cubicBezTo>
                  <a:pt x="78" y="70"/>
                  <a:pt x="81" y="67"/>
                  <a:pt x="81" y="64"/>
                </a:cubicBezTo>
                <a:cubicBezTo>
                  <a:pt x="81" y="60"/>
                  <a:pt x="78" y="58"/>
                  <a:pt x="75" y="58"/>
                </a:cubicBezTo>
                <a:moveTo>
                  <a:pt x="50" y="64"/>
                </a:moveTo>
                <a:cubicBezTo>
                  <a:pt x="50" y="67"/>
                  <a:pt x="47" y="70"/>
                  <a:pt x="44" y="70"/>
                </a:cubicBezTo>
                <a:cubicBezTo>
                  <a:pt x="40" y="70"/>
                  <a:pt x="38" y="67"/>
                  <a:pt x="38" y="64"/>
                </a:cubicBezTo>
                <a:cubicBezTo>
                  <a:pt x="38" y="60"/>
                  <a:pt x="40" y="58"/>
                  <a:pt x="44" y="58"/>
                </a:cubicBezTo>
                <a:cubicBezTo>
                  <a:pt x="47" y="58"/>
                  <a:pt x="50" y="60"/>
                  <a:pt x="50" y="64"/>
                </a:cubicBezTo>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nvGrpSpPr>
          <p:cNvPr id="32" name="Group 31"/>
          <p:cNvGrpSpPr/>
          <p:nvPr/>
        </p:nvGrpSpPr>
        <p:grpSpPr>
          <a:xfrm>
            <a:off x="1573413" y="2235202"/>
            <a:ext cx="596115" cy="598753"/>
            <a:chOff x="4019550" y="3568701"/>
            <a:chExt cx="358775" cy="360363"/>
          </a:xfrm>
          <a:solidFill>
            <a:schemeClr val="bg1"/>
          </a:solidFill>
        </p:grpSpPr>
        <p:sp>
          <p:nvSpPr>
            <p:cNvPr id="37" name="Freeform 105"/>
            <p:cNvSpPr>
              <a:spLocks noEditPoints="1"/>
            </p:cNvSpPr>
            <p:nvPr/>
          </p:nvSpPr>
          <p:spPr bwMode="auto">
            <a:xfrm>
              <a:off x="4019550" y="3568701"/>
              <a:ext cx="358775" cy="360363"/>
            </a:xfrm>
            <a:custGeom>
              <a:avLst/>
              <a:gdLst/>
              <a:ahLst/>
              <a:cxnLst>
                <a:cxn ang="0">
                  <a:pos x="77" y="0"/>
                </a:cxn>
                <a:cxn ang="0">
                  <a:pos x="31" y="46"/>
                </a:cxn>
                <a:cxn ang="0">
                  <a:pos x="36" y="68"/>
                </a:cxn>
                <a:cxn ang="0">
                  <a:pos x="4" y="100"/>
                </a:cxn>
                <a:cxn ang="0">
                  <a:pos x="4" y="100"/>
                </a:cxn>
                <a:cxn ang="0">
                  <a:pos x="0" y="109"/>
                </a:cxn>
                <a:cxn ang="0">
                  <a:pos x="13" y="123"/>
                </a:cxn>
                <a:cxn ang="0">
                  <a:pos x="23" y="119"/>
                </a:cxn>
                <a:cxn ang="0">
                  <a:pos x="23" y="119"/>
                </a:cxn>
                <a:cxn ang="0">
                  <a:pos x="55" y="87"/>
                </a:cxn>
                <a:cxn ang="0">
                  <a:pos x="77" y="92"/>
                </a:cxn>
                <a:cxn ang="0">
                  <a:pos x="123" y="46"/>
                </a:cxn>
                <a:cxn ang="0">
                  <a:pos x="77" y="0"/>
                </a:cxn>
                <a:cxn ang="0">
                  <a:pos x="18" y="114"/>
                </a:cxn>
                <a:cxn ang="0">
                  <a:pos x="13" y="116"/>
                </a:cxn>
                <a:cxn ang="0">
                  <a:pos x="7" y="109"/>
                </a:cxn>
                <a:cxn ang="0">
                  <a:pos x="9" y="104"/>
                </a:cxn>
                <a:cxn ang="0">
                  <a:pos x="9" y="104"/>
                </a:cxn>
                <a:cxn ang="0">
                  <a:pos x="40" y="73"/>
                </a:cxn>
                <a:cxn ang="0">
                  <a:pos x="49" y="83"/>
                </a:cxn>
                <a:cxn ang="0">
                  <a:pos x="18" y="114"/>
                </a:cxn>
                <a:cxn ang="0">
                  <a:pos x="77" y="84"/>
                </a:cxn>
                <a:cxn ang="0">
                  <a:pos x="38" y="46"/>
                </a:cxn>
                <a:cxn ang="0">
                  <a:pos x="77" y="8"/>
                </a:cxn>
                <a:cxn ang="0">
                  <a:pos x="115" y="46"/>
                </a:cxn>
                <a:cxn ang="0">
                  <a:pos x="77" y="84"/>
                </a:cxn>
                <a:cxn ang="0">
                  <a:pos x="77" y="84"/>
                </a:cxn>
                <a:cxn ang="0">
                  <a:pos x="77" y="84"/>
                </a:cxn>
              </a:cxnLst>
              <a:rect l="0" t="0" r="r" b="b"/>
              <a:pathLst>
                <a:path w="123" h="123">
                  <a:moveTo>
                    <a:pt x="77" y="0"/>
                  </a:moveTo>
                  <a:cubicBezTo>
                    <a:pt x="51" y="0"/>
                    <a:pt x="31" y="21"/>
                    <a:pt x="31" y="46"/>
                  </a:cubicBezTo>
                  <a:cubicBezTo>
                    <a:pt x="31" y="54"/>
                    <a:pt x="33" y="61"/>
                    <a:pt x="36" y="68"/>
                  </a:cubicBezTo>
                  <a:cubicBezTo>
                    <a:pt x="4" y="100"/>
                    <a:pt x="4" y="100"/>
                    <a:pt x="4" y="100"/>
                  </a:cubicBezTo>
                  <a:cubicBezTo>
                    <a:pt x="4" y="100"/>
                    <a:pt x="4" y="100"/>
                    <a:pt x="4" y="100"/>
                  </a:cubicBezTo>
                  <a:cubicBezTo>
                    <a:pt x="2" y="102"/>
                    <a:pt x="0" y="105"/>
                    <a:pt x="0" y="109"/>
                  </a:cubicBezTo>
                  <a:cubicBezTo>
                    <a:pt x="0" y="117"/>
                    <a:pt x="6" y="123"/>
                    <a:pt x="13" y="123"/>
                  </a:cubicBezTo>
                  <a:cubicBezTo>
                    <a:pt x="17" y="123"/>
                    <a:pt x="21" y="121"/>
                    <a:pt x="23" y="119"/>
                  </a:cubicBezTo>
                  <a:cubicBezTo>
                    <a:pt x="23" y="119"/>
                    <a:pt x="23" y="119"/>
                    <a:pt x="23" y="119"/>
                  </a:cubicBezTo>
                  <a:cubicBezTo>
                    <a:pt x="55" y="87"/>
                    <a:pt x="55" y="87"/>
                    <a:pt x="55" y="87"/>
                  </a:cubicBezTo>
                  <a:cubicBezTo>
                    <a:pt x="62" y="90"/>
                    <a:pt x="69" y="92"/>
                    <a:pt x="77" y="92"/>
                  </a:cubicBezTo>
                  <a:cubicBezTo>
                    <a:pt x="102" y="92"/>
                    <a:pt x="123" y="71"/>
                    <a:pt x="123" y="46"/>
                  </a:cubicBezTo>
                  <a:cubicBezTo>
                    <a:pt x="123" y="21"/>
                    <a:pt x="102" y="0"/>
                    <a:pt x="77" y="0"/>
                  </a:cubicBezTo>
                  <a:close/>
                  <a:moveTo>
                    <a:pt x="18" y="114"/>
                  </a:moveTo>
                  <a:cubicBezTo>
                    <a:pt x="17" y="115"/>
                    <a:pt x="15" y="116"/>
                    <a:pt x="13" y="116"/>
                  </a:cubicBezTo>
                  <a:cubicBezTo>
                    <a:pt x="10" y="116"/>
                    <a:pt x="7" y="113"/>
                    <a:pt x="7" y="109"/>
                  </a:cubicBezTo>
                  <a:cubicBezTo>
                    <a:pt x="7" y="107"/>
                    <a:pt x="8" y="106"/>
                    <a:pt x="9" y="104"/>
                  </a:cubicBezTo>
                  <a:cubicBezTo>
                    <a:pt x="9" y="104"/>
                    <a:pt x="9" y="104"/>
                    <a:pt x="9" y="104"/>
                  </a:cubicBezTo>
                  <a:cubicBezTo>
                    <a:pt x="40" y="73"/>
                    <a:pt x="40" y="73"/>
                    <a:pt x="40" y="73"/>
                  </a:cubicBezTo>
                  <a:cubicBezTo>
                    <a:pt x="42" y="77"/>
                    <a:pt x="46" y="80"/>
                    <a:pt x="49" y="83"/>
                  </a:cubicBezTo>
                  <a:lnTo>
                    <a:pt x="18" y="114"/>
                  </a:lnTo>
                  <a:close/>
                  <a:moveTo>
                    <a:pt x="77" y="84"/>
                  </a:moveTo>
                  <a:cubicBezTo>
                    <a:pt x="55" y="84"/>
                    <a:pt x="38" y="67"/>
                    <a:pt x="38" y="46"/>
                  </a:cubicBezTo>
                  <a:cubicBezTo>
                    <a:pt x="38" y="25"/>
                    <a:pt x="55" y="8"/>
                    <a:pt x="77" y="8"/>
                  </a:cubicBezTo>
                  <a:cubicBezTo>
                    <a:pt x="98" y="8"/>
                    <a:pt x="115" y="25"/>
                    <a:pt x="115" y="46"/>
                  </a:cubicBezTo>
                  <a:cubicBezTo>
                    <a:pt x="115" y="67"/>
                    <a:pt x="98" y="84"/>
                    <a:pt x="77" y="84"/>
                  </a:cubicBezTo>
                  <a:close/>
                  <a:moveTo>
                    <a:pt x="77" y="84"/>
                  </a:moveTo>
                  <a:cubicBezTo>
                    <a:pt x="77" y="84"/>
                    <a:pt x="77" y="84"/>
                    <a:pt x="77" y="84"/>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106"/>
            <p:cNvSpPr>
              <a:spLocks noEditPoints="1"/>
            </p:cNvSpPr>
            <p:nvPr/>
          </p:nvSpPr>
          <p:spPr bwMode="auto">
            <a:xfrm>
              <a:off x="4165600" y="3624263"/>
              <a:ext cx="84138" cy="85725"/>
            </a:xfrm>
            <a:custGeom>
              <a:avLst/>
              <a:gdLst/>
              <a:ahLst/>
              <a:cxnLst>
                <a:cxn ang="0">
                  <a:pos x="27" y="0"/>
                </a:cxn>
                <a:cxn ang="0">
                  <a:pos x="0" y="27"/>
                </a:cxn>
                <a:cxn ang="0">
                  <a:pos x="2" y="29"/>
                </a:cxn>
                <a:cxn ang="0">
                  <a:pos x="4" y="27"/>
                </a:cxn>
                <a:cxn ang="0">
                  <a:pos x="27" y="4"/>
                </a:cxn>
                <a:cxn ang="0">
                  <a:pos x="29" y="2"/>
                </a:cxn>
                <a:cxn ang="0">
                  <a:pos x="27" y="0"/>
                </a:cxn>
                <a:cxn ang="0">
                  <a:pos x="27" y="0"/>
                </a:cxn>
                <a:cxn ang="0">
                  <a:pos x="27" y="0"/>
                </a:cxn>
              </a:cxnLst>
              <a:rect l="0" t="0" r="r" b="b"/>
              <a:pathLst>
                <a:path w="29" h="29">
                  <a:moveTo>
                    <a:pt x="27" y="0"/>
                  </a:moveTo>
                  <a:cubicBezTo>
                    <a:pt x="12" y="0"/>
                    <a:pt x="0" y="12"/>
                    <a:pt x="0" y="27"/>
                  </a:cubicBezTo>
                  <a:cubicBezTo>
                    <a:pt x="0" y="28"/>
                    <a:pt x="1" y="29"/>
                    <a:pt x="2" y="29"/>
                  </a:cubicBezTo>
                  <a:cubicBezTo>
                    <a:pt x="3" y="29"/>
                    <a:pt x="4" y="28"/>
                    <a:pt x="4" y="27"/>
                  </a:cubicBezTo>
                  <a:cubicBezTo>
                    <a:pt x="4" y="14"/>
                    <a:pt x="14" y="4"/>
                    <a:pt x="27" y="4"/>
                  </a:cubicBezTo>
                  <a:cubicBezTo>
                    <a:pt x="28" y="4"/>
                    <a:pt x="29" y="3"/>
                    <a:pt x="29" y="2"/>
                  </a:cubicBezTo>
                  <a:cubicBezTo>
                    <a:pt x="29" y="1"/>
                    <a:pt x="28" y="0"/>
                    <a:pt x="27" y="0"/>
                  </a:cubicBezTo>
                  <a:close/>
                  <a:moveTo>
                    <a:pt x="27" y="0"/>
                  </a:moveTo>
                  <a:cubicBezTo>
                    <a:pt x="27" y="0"/>
                    <a:pt x="27" y="0"/>
                    <a:pt x="27"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4607295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Isosceles Triangle 64"/>
          <p:cNvSpPr/>
          <p:nvPr/>
        </p:nvSpPr>
        <p:spPr>
          <a:xfrm rot="5400000">
            <a:off x="-1202635" y="1202635"/>
            <a:ext cx="6858000" cy="445273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TextBox 73"/>
          <p:cNvSpPr txBox="1"/>
          <p:nvPr/>
        </p:nvSpPr>
        <p:spPr>
          <a:xfrm>
            <a:off x="169023" y="2417489"/>
            <a:ext cx="3875847" cy="769441"/>
          </a:xfrm>
          <a:prstGeom prst="rect">
            <a:avLst/>
          </a:prstGeom>
          <a:noFill/>
        </p:spPr>
        <p:txBody>
          <a:bodyPr wrap="square" rtlCol="0">
            <a:spAutoFit/>
          </a:bodyPr>
          <a:lstStyle/>
          <a:p>
            <a:r>
              <a:rPr kumimoji="1" lang="en-US" altLang="ja-JP" sz="4400" b="1" dirty="0">
                <a:solidFill>
                  <a:schemeClr val="bg1"/>
                </a:solidFill>
              </a:rPr>
              <a:t>Our Ideas</a:t>
            </a:r>
          </a:p>
        </p:txBody>
      </p:sp>
      <p:sp>
        <p:nvSpPr>
          <p:cNvPr id="39" name="円/楕円 34"/>
          <p:cNvSpPr/>
          <p:nvPr/>
        </p:nvSpPr>
        <p:spPr>
          <a:xfrm>
            <a:off x="1599760" y="5030879"/>
            <a:ext cx="624414" cy="624358"/>
          </a:xfrm>
          <a:prstGeom prst="ellipse">
            <a:avLst/>
          </a:prstGeom>
          <a:solidFill>
            <a:schemeClr val="accent2"/>
          </a:solidFill>
          <a:ln w="28575"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p>
        </p:txBody>
      </p:sp>
      <p:sp>
        <p:nvSpPr>
          <p:cNvPr id="31" name="TextBox 30"/>
          <p:cNvSpPr txBox="1"/>
          <p:nvPr/>
        </p:nvSpPr>
        <p:spPr>
          <a:xfrm>
            <a:off x="2371883" y="4998268"/>
            <a:ext cx="3074761" cy="1015663"/>
          </a:xfrm>
          <a:prstGeom prst="rect">
            <a:avLst/>
          </a:prstGeom>
          <a:noFill/>
        </p:spPr>
        <p:txBody>
          <a:bodyPr wrap="square" rtlCol="0">
            <a:spAutoFit/>
          </a:bodyPr>
          <a:lstStyle/>
          <a:p>
            <a:pPr>
              <a:lnSpc>
                <a:spcPts val="1800"/>
              </a:lnSpc>
            </a:pPr>
            <a:r>
              <a:rPr lang="en-US" sz="1400" b="1" dirty="0">
                <a:solidFill>
                  <a:schemeClr val="bg1">
                    <a:lumMod val="50000"/>
                  </a:schemeClr>
                </a:solidFill>
              </a:rPr>
              <a:t>PROVIDE SUPPORT</a:t>
            </a:r>
          </a:p>
          <a:p>
            <a:pPr defTabSz="1219110">
              <a:lnSpc>
                <a:spcPts val="1800"/>
              </a:lnSpc>
              <a:defRPr/>
            </a:pPr>
            <a:r>
              <a:rPr lang="en-US" sz="1200" dirty="0">
                <a:solidFill>
                  <a:schemeClr val="bg1">
                    <a:lumMod val="50000"/>
                  </a:schemeClr>
                </a:solidFill>
              </a:rPr>
              <a:t>We want to supply useful tools and information to our members that help them grow.</a:t>
            </a:r>
          </a:p>
        </p:txBody>
      </p:sp>
      <p:sp>
        <p:nvSpPr>
          <p:cNvPr id="32" name="TextBox 31"/>
          <p:cNvSpPr txBox="1"/>
          <p:nvPr/>
        </p:nvSpPr>
        <p:spPr>
          <a:xfrm>
            <a:off x="3510620" y="4085968"/>
            <a:ext cx="2269712" cy="784830"/>
          </a:xfrm>
          <a:prstGeom prst="rect">
            <a:avLst/>
          </a:prstGeom>
          <a:noFill/>
        </p:spPr>
        <p:txBody>
          <a:bodyPr wrap="square" rtlCol="0">
            <a:spAutoFit/>
          </a:bodyPr>
          <a:lstStyle/>
          <a:p>
            <a:pPr>
              <a:lnSpc>
                <a:spcPts val="1800"/>
              </a:lnSpc>
            </a:pPr>
            <a:r>
              <a:rPr lang="en-US" sz="1400" b="1" dirty="0">
                <a:solidFill>
                  <a:schemeClr val="bg1">
                    <a:lumMod val="50000"/>
                  </a:schemeClr>
                </a:solidFill>
              </a:rPr>
              <a:t>PROVIDE EVENTS</a:t>
            </a:r>
          </a:p>
          <a:p>
            <a:pPr defTabSz="1219110">
              <a:lnSpc>
                <a:spcPts val="1800"/>
              </a:lnSpc>
              <a:defRPr/>
            </a:pPr>
            <a:r>
              <a:rPr lang="en-US" sz="1200" dirty="0">
                <a:solidFill>
                  <a:schemeClr val="bg1">
                    <a:lumMod val="50000"/>
                  </a:schemeClr>
                </a:solidFill>
              </a:rPr>
              <a:t>We want to showcase our members.</a:t>
            </a:r>
          </a:p>
        </p:txBody>
      </p:sp>
      <p:sp>
        <p:nvSpPr>
          <p:cNvPr id="46" name="円/楕円 41"/>
          <p:cNvSpPr/>
          <p:nvPr/>
        </p:nvSpPr>
        <p:spPr>
          <a:xfrm>
            <a:off x="684279" y="5990802"/>
            <a:ext cx="624414" cy="624358"/>
          </a:xfrm>
          <a:prstGeom prst="ellipse">
            <a:avLst/>
          </a:prstGeom>
          <a:solidFill>
            <a:schemeClr val="accent3"/>
          </a:solidFill>
          <a:ln w="28575"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p>
        </p:txBody>
      </p:sp>
      <p:sp>
        <p:nvSpPr>
          <p:cNvPr id="38" name="TextBox 37"/>
          <p:cNvSpPr txBox="1"/>
          <p:nvPr/>
        </p:nvSpPr>
        <p:spPr>
          <a:xfrm>
            <a:off x="1422528" y="5910567"/>
            <a:ext cx="3074761" cy="784830"/>
          </a:xfrm>
          <a:prstGeom prst="rect">
            <a:avLst/>
          </a:prstGeom>
          <a:noFill/>
        </p:spPr>
        <p:txBody>
          <a:bodyPr wrap="square" rtlCol="0">
            <a:spAutoFit/>
          </a:bodyPr>
          <a:lstStyle/>
          <a:p>
            <a:pPr>
              <a:lnSpc>
                <a:spcPts val="1800"/>
              </a:lnSpc>
            </a:pPr>
            <a:r>
              <a:rPr lang="en-US" sz="1400" b="1" dirty="0">
                <a:solidFill>
                  <a:schemeClr val="bg1">
                    <a:lumMod val="50000"/>
                  </a:schemeClr>
                </a:solidFill>
              </a:rPr>
              <a:t>PROVIDE VALUE</a:t>
            </a:r>
          </a:p>
          <a:p>
            <a:pPr defTabSz="1219110">
              <a:lnSpc>
                <a:spcPts val="1800"/>
              </a:lnSpc>
              <a:defRPr/>
            </a:pPr>
            <a:r>
              <a:rPr lang="en-US" sz="1200" dirty="0">
                <a:solidFill>
                  <a:schemeClr val="bg1">
                    <a:lumMod val="50000"/>
                  </a:schemeClr>
                </a:solidFill>
              </a:rPr>
              <a:t>We want to provide real value to the business community.</a:t>
            </a:r>
          </a:p>
        </p:txBody>
      </p:sp>
      <p:pic>
        <p:nvPicPr>
          <p:cNvPr id="11" name="Picture Placeholder 10"/>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t="12126" b="12126"/>
          <a:stretch>
            <a:fillRect/>
          </a:stretch>
        </p:blipFill>
        <p:spPr/>
      </p:pic>
      <p:sp>
        <p:nvSpPr>
          <p:cNvPr id="23" name="Freeform 92"/>
          <p:cNvSpPr>
            <a:spLocks noEditPoints="1"/>
          </p:cNvSpPr>
          <p:nvPr/>
        </p:nvSpPr>
        <p:spPr bwMode="auto">
          <a:xfrm>
            <a:off x="825985" y="6170984"/>
            <a:ext cx="370471" cy="263993"/>
          </a:xfrm>
          <a:custGeom>
            <a:avLst/>
            <a:gdLst/>
            <a:ahLst/>
            <a:cxnLst>
              <a:cxn ang="0">
                <a:pos x="101" y="2"/>
              </a:cxn>
              <a:cxn ang="0">
                <a:pos x="27" y="0"/>
              </a:cxn>
              <a:cxn ang="0">
                <a:pos x="2" y="22"/>
              </a:cxn>
              <a:cxn ang="0">
                <a:pos x="2" y="32"/>
              </a:cxn>
              <a:cxn ang="0">
                <a:pos x="61" y="92"/>
              </a:cxn>
              <a:cxn ang="0">
                <a:pos x="121" y="32"/>
              </a:cxn>
              <a:cxn ang="0">
                <a:pos x="120" y="22"/>
              </a:cxn>
              <a:cxn ang="0">
                <a:pos x="86" y="14"/>
              </a:cxn>
              <a:cxn ang="0">
                <a:pos x="93" y="8"/>
              </a:cxn>
              <a:cxn ang="0">
                <a:pos x="76" y="27"/>
              </a:cxn>
              <a:cxn ang="0">
                <a:pos x="93" y="27"/>
              </a:cxn>
              <a:cxn ang="0">
                <a:pos x="73" y="25"/>
              </a:cxn>
              <a:cxn ang="0">
                <a:pos x="75" y="9"/>
              </a:cxn>
              <a:cxn ang="0">
                <a:pos x="70" y="27"/>
              </a:cxn>
              <a:cxn ang="0">
                <a:pos x="61" y="20"/>
              </a:cxn>
              <a:cxn ang="0">
                <a:pos x="70" y="8"/>
              </a:cxn>
              <a:cxn ang="0">
                <a:pos x="53" y="8"/>
              </a:cxn>
              <a:cxn ang="0">
                <a:pos x="58" y="17"/>
              </a:cxn>
              <a:cxn ang="0">
                <a:pos x="40" y="16"/>
              </a:cxn>
              <a:cxn ang="0">
                <a:pos x="58" y="17"/>
              </a:cxn>
              <a:cxn ang="0">
                <a:pos x="30" y="27"/>
              </a:cxn>
              <a:cxn ang="0">
                <a:pos x="47" y="27"/>
              </a:cxn>
              <a:cxn ang="0">
                <a:pos x="37" y="14"/>
              </a:cxn>
              <a:cxn ang="0">
                <a:pos x="43" y="8"/>
              </a:cxn>
              <a:cxn ang="0">
                <a:pos x="34" y="17"/>
              </a:cxn>
              <a:cxn ang="0">
                <a:pos x="8" y="27"/>
              </a:cxn>
              <a:cxn ang="0">
                <a:pos x="11" y="31"/>
              </a:cxn>
              <a:cxn ang="0">
                <a:pos x="49" y="71"/>
              </a:cxn>
              <a:cxn ang="0">
                <a:pos x="29" y="31"/>
              </a:cxn>
              <a:cxn ang="0">
                <a:pos x="57" y="78"/>
              </a:cxn>
              <a:cxn ang="0">
                <a:pos x="52" y="31"/>
              </a:cxn>
              <a:cxn ang="0">
                <a:pos x="61" y="79"/>
              </a:cxn>
              <a:cxn ang="0">
                <a:pos x="65" y="78"/>
              </a:cxn>
              <a:cxn ang="0">
                <a:pos x="94" y="31"/>
              </a:cxn>
              <a:cxn ang="0">
                <a:pos x="74" y="71"/>
              </a:cxn>
              <a:cxn ang="0">
                <a:pos x="112" y="31"/>
              </a:cxn>
              <a:cxn ang="0">
                <a:pos x="99" y="27"/>
              </a:cxn>
              <a:cxn ang="0">
                <a:pos x="97" y="9"/>
              </a:cxn>
              <a:cxn ang="0">
                <a:pos x="99" y="27"/>
              </a:cxn>
              <a:cxn ang="0">
                <a:pos x="99" y="27"/>
              </a:cxn>
            </a:cxnLst>
            <a:rect l="0" t="0" r="r" b="b"/>
            <a:pathLst>
              <a:path w="123" h="92">
                <a:moveTo>
                  <a:pt x="120" y="22"/>
                </a:moveTo>
                <a:cubicBezTo>
                  <a:pt x="101" y="2"/>
                  <a:pt x="101" y="2"/>
                  <a:pt x="101" y="2"/>
                </a:cubicBezTo>
                <a:cubicBezTo>
                  <a:pt x="100" y="1"/>
                  <a:pt x="98" y="0"/>
                  <a:pt x="96" y="0"/>
                </a:cubicBezTo>
                <a:cubicBezTo>
                  <a:pt x="27" y="0"/>
                  <a:pt x="27" y="0"/>
                  <a:pt x="27" y="0"/>
                </a:cubicBezTo>
                <a:cubicBezTo>
                  <a:pt x="25" y="0"/>
                  <a:pt x="23" y="1"/>
                  <a:pt x="22" y="2"/>
                </a:cubicBezTo>
                <a:cubicBezTo>
                  <a:pt x="2" y="22"/>
                  <a:pt x="2" y="22"/>
                  <a:pt x="2" y="22"/>
                </a:cubicBezTo>
                <a:cubicBezTo>
                  <a:pt x="1" y="23"/>
                  <a:pt x="0" y="25"/>
                  <a:pt x="0" y="27"/>
                </a:cubicBezTo>
                <a:cubicBezTo>
                  <a:pt x="0" y="29"/>
                  <a:pt x="1" y="31"/>
                  <a:pt x="2" y="32"/>
                </a:cubicBezTo>
                <a:cubicBezTo>
                  <a:pt x="56" y="90"/>
                  <a:pt x="56" y="90"/>
                  <a:pt x="56" y="90"/>
                </a:cubicBezTo>
                <a:cubicBezTo>
                  <a:pt x="57" y="91"/>
                  <a:pt x="59" y="92"/>
                  <a:pt x="61" y="92"/>
                </a:cubicBezTo>
                <a:cubicBezTo>
                  <a:pt x="64" y="92"/>
                  <a:pt x="66" y="91"/>
                  <a:pt x="67" y="90"/>
                </a:cubicBezTo>
                <a:cubicBezTo>
                  <a:pt x="121" y="32"/>
                  <a:pt x="121" y="32"/>
                  <a:pt x="121" y="32"/>
                </a:cubicBezTo>
                <a:cubicBezTo>
                  <a:pt x="122" y="31"/>
                  <a:pt x="123" y="29"/>
                  <a:pt x="123" y="27"/>
                </a:cubicBezTo>
                <a:cubicBezTo>
                  <a:pt x="123" y="25"/>
                  <a:pt x="122" y="23"/>
                  <a:pt x="120" y="22"/>
                </a:cubicBezTo>
                <a:close/>
                <a:moveTo>
                  <a:pt x="93" y="8"/>
                </a:moveTo>
                <a:cubicBezTo>
                  <a:pt x="86" y="14"/>
                  <a:pt x="86" y="14"/>
                  <a:pt x="86" y="14"/>
                </a:cubicBezTo>
                <a:cubicBezTo>
                  <a:pt x="79" y="8"/>
                  <a:pt x="79" y="8"/>
                  <a:pt x="79" y="8"/>
                </a:cubicBezTo>
                <a:lnTo>
                  <a:pt x="93" y="8"/>
                </a:lnTo>
                <a:close/>
                <a:moveTo>
                  <a:pt x="93" y="27"/>
                </a:moveTo>
                <a:cubicBezTo>
                  <a:pt x="76" y="27"/>
                  <a:pt x="76" y="27"/>
                  <a:pt x="76" y="27"/>
                </a:cubicBezTo>
                <a:cubicBezTo>
                  <a:pt x="85" y="19"/>
                  <a:pt x="85" y="19"/>
                  <a:pt x="85" y="19"/>
                </a:cubicBezTo>
                <a:lnTo>
                  <a:pt x="93" y="27"/>
                </a:lnTo>
                <a:close/>
                <a:moveTo>
                  <a:pt x="83" y="16"/>
                </a:moveTo>
                <a:cubicBezTo>
                  <a:pt x="73" y="25"/>
                  <a:pt x="73" y="25"/>
                  <a:pt x="73" y="25"/>
                </a:cubicBezTo>
                <a:cubicBezTo>
                  <a:pt x="64" y="17"/>
                  <a:pt x="64" y="17"/>
                  <a:pt x="64" y="17"/>
                </a:cubicBezTo>
                <a:cubicBezTo>
                  <a:pt x="75" y="9"/>
                  <a:pt x="75" y="9"/>
                  <a:pt x="75" y="9"/>
                </a:cubicBezTo>
                <a:lnTo>
                  <a:pt x="83" y="16"/>
                </a:lnTo>
                <a:close/>
                <a:moveTo>
                  <a:pt x="70" y="27"/>
                </a:moveTo>
                <a:cubicBezTo>
                  <a:pt x="53" y="27"/>
                  <a:pt x="53" y="27"/>
                  <a:pt x="53" y="27"/>
                </a:cubicBezTo>
                <a:cubicBezTo>
                  <a:pt x="61" y="20"/>
                  <a:pt x="61" y="20"/>
                  <a:pt x="61" y="20"/>
                </a:cubicBezTo>
                <a:lnTo>
                  <a:pt x="70" y="27"/>
                </a:lnTo>
                <a:close/>
                <a:moveTo>
                  <a:pt x="70" y="8"/>
                </a:moveTo>
                <a:cubicBezTo>
                  <a:pt x="61" y="15"/>
                  <a:pt x="61" y="15"/>
                  <a:pt x="61" y="15"/>
                </a:cubicBezTo>
                <a:cubicBezTo>
                  <a:pt x="53" y="8"/>
                  <a:pt x="53" y="8"/>
                  <a:pt x="53" y="8"/>
                </a:cubicBezTo>
                <a:lnTo>
                  <a:pt x="70" y="8"/>
                </a:lnTo>
                <a:close/>
                <a:moveTo>
                  <a:pt x="58" y="17"/>
                </a:moveTo>
                <a:cubicBezTo>
                  <a:pt x="50" y="25"/>
                  <a:pt x="50" y="25"/>
                  <a:pt x="50" y="25"/>
                </a:cubicBezTo>
                <a:cubicBezTo>
                  <a:pt x="40" y="16"/>
                  <a:pt x="40" y="16"/>
                  <a:pt x="40" y="16"/>
                </a:cubicBezTo>
                <a:cubicBezTo>
                  <a:pt x="48" y="9"/>
                  <a:pt x="48" y="9"/>
                  <a:pt x="48" y="9"/>
                </a:cubicBezTo>
                <a:lnTo>
                  <a:pt x="58" y="17"/>
                </a:lnTo>
                <a:close/>
                <a:moveTo>
                  <a:pt x="47" y="27"/>
                </a:moveTo>
                <a:cubicBezTo>
                  <a:pt x="30" y="27"/>
                  <a:pt x="30" y="27"/>
                  <a:pt x="30" y="27"/>
                </a:cubicBezTo>
                <a:cubicBezTo>
                  <a:pt x="37" y="19"/>
                  <a:pt x="37" y="19"/>
                  <a:pt x="37" y="19"/>
                </a:cubicBezTo>
                <a:lnTo>
                  <a:pt x="47" y="27"/>
                </a:lnTo>
                <a:close/>
                <a:moveTo>
                  <a:pt x="43" y="8"/>
                </a:moveTo>
                <a:cubicBezTo>
                  <a:pt x="37" y="14"/>
                  <a:pt x="37" y="14"/>
                  <a:pt x="37" y="14"/>
                </a:cubicBezTo>
                <a:cubicBezTo>
                  <a:pt x="30" y="8"/>
                  <a:pt x="30" y="8"/>
                  <a:pt x="30" y="8"/>
                </a:cubicBezTo>
                <a:lnTo>
                  <a:pt x="43" y="8"/>
                </a:lnTo>
                <a:close/>
                <a:moveTo>
                  <a:pt x="26" y="9"/>
                </a:moveTo>
                <a:cubicBezTo>
                  <a:pt x="34" y="17"/>
                  <a:pt x="34" y="17"/>
                  <a:pt x="34" y="17"/>
                </a:cubicBezTo>
                <a:cubicBezTo>
                  <a:pt x="24" y="27"/>
                  <a:pt x="24" y="27"/>
                  <a:pt x="24" y="27"/>
                </a:cubicBezTo>
                <a:cubicBezTo>
                  <a:pt x="8" y="27"/>
                  <a:pt x="8" y="27"/>
                  <a:pt x="8" y="27"/>
                </a:cubicBezTo>
                <a:lnTo>
                  <a:pt x="26" y="9"/>
                </a:lnTo>
                <a:close/>
                <a:moveTo>
                  <a:pt x="11" y="31"/>
                </a:moveTo>
                <a:cubicBezTo>
                  <a:pt x="25" y="31"/>
                  <a:pt x="25" y="31"/>
                  <a:pt x="25" y="31"/>
                </a:cubicBezTo>
                <a:cubicBezTo>
                  <a:pt x="49" y="71"/>
                  <a:pt x="49" y="71"/>
                  <a:pt x="49" y="71"/>
                </a:cubicBezTo>
                <a:lnTo>
                  <a:pt x="11" y="31"/>
                </a:lnTo>
                <a:close/>
                <a:moveTo>
                  <a:pt x="29" y="31"/>
                </a:moveTo>
                <a:cubicBezTo>
                  <a:pt x="48" y="31"/>
                  <a:pt x="48" y="31"/>
                  <a:pt x="48" y="31"/>
                </a:cubicBezTo>
                <a:cubicBezTo>
                  <a:pt x="57" y="78"/>
                  <a:pt x="57" y="78"/>
                  <a:pt x="57" y="78"/>
                </a:cubicBezTo>
                <a:lnTo>
                  <a:pt x="29" y="31"/>
                </a:lnTo>
                <a:close/>
                <a:moveTo>
                  <a:pt x="52" y="31"/>
                </a:moveTo>
                <a:cubicBezTo>
                  <a:pt x="71" y="31"/>
                  <a:pt x="71" y="31"/>
                  <a:pt x="71" y="31"/>
                </a:cubicBezTo>
                <a:cubicBezTo>
                  <a:pt x="61" y="79"/>
                  <a:pt x="61" y="79"/>
                  <a:pt x="61" y="79"/>
                </a:cubicBezTo>
                <a:lnTo>
                  <a:pt x="52" y="31"/>
                </a:lnTo>
                <a:close/>
                <a:moveTo>
                  <a:pt x="65" y="78"/>
                </a:moveTo>
                <a:cubicBezTo>
                  <a:pt x="75" y="31"/>
                  <a:pt x="75" y="31"/>
                  <a:pt x="75" y="31"/>
                </a:cubicBezTo>
                <a:cubicBezTo>
                  <a:pt x="94" y="31"/>
                  <a:pt x="94" y="31"/>
                  <a:pt x="94" y="31"/>
                </a:cubicBezTo>
                <a:lnTo>
                  <a:pt x="65" y="78"/>
                </a:lnTo>
                <a:close/>
                <a:moveTo>
                  <a:pt x="74" y="71"/>
                </a:moveTo>
                <a:cubicBezTo>
                  <a:pt x="98" y="31"/>
                  <a:pt x="98" y="31"/>
                  <a:pt x="98" y="31"/>
                </a:cubicBezTo>
                <a:cubicBezTo>
                  <a:pt x="112" y="31"/>
                  <a:pt x="112" y="31"/>
                  <a:pt x="112" y="31"/>
                </a:cubicBezTo>
                <a:lnTo>
                  <a:pt x="74" y="71"/>
                </a:lnTo>
                <a:close/>
                <a:moveTo>
                  <a:pt x="99" y="27"/>
                </a:moveTo>
                <a:cubicBezTo>
                  <a:pt x="88" y="17"/>
                  <a:pt x="88" y="17"/>
                  <a:pt x="88" y="17"/>
                </a:cubicBezTo>
                <a:cubicBezTo>
                  <a:pt x="97" y="9"/>
                  <a:pt x="97" y="9"/>
                  <a:pt x="97" y="9"/>
                </a:cubicBezTo>
                <a:cubicBezTo>
                  <a:pt x="115" y="27"/>
                  <a:pt x="115" y="27"/>
                  <a:pt x="115" y="27"/>
                </a:cubicBezTo>
                <a:lnTo>
                  <a:pt x="99" y="27"/>
                </a:lnTo>
                <a:close/>
                <a:moveTo>
                  <a:pt x="99" y="27"/>
                </a:moveTo>
                <a:cubicBezTo>
                  <a:pt x="99" y="27"/>
                  <a:pt x="99" y="27"/>
                  <a:pt x="99" y="27"/>
                </a:cubicBezTo>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nvGrpSpPr>
          <p:cNvPr id="24" name="Group 23"/>
          <p:cNvGrpSpPr/>
          <p:nvPr/>
        </p:nvGrpSpPr>
        <p:grpSpPr>
          <a:xfrm>
            <a:off x="1718014" y="5166927"/>
            <a:ext cx="405418" cy="352261"/>
            <a:chOff x="7485064" y="4545012"/>
            <a:chExt cx="406398" cy="384176"/>
          </a:xfrm>
          <a:solidFill>
            <a:schemeClr val="bg1"/>
          </a:solidFill>
        </p:grpSpPr>
        <p:sp>
          <p:nvSpPr>
            <p:cNvPr id="25" name="Freeform 161"/>
            <p:cNvSpPr>
              <a:spLocks/>
            </p:cNvSpPr>
            <p:nvPr/>
          </p:nvSpPr>
          <p:spPr bwMode="auto">
            <a:xfrm>
              <a:off x="7529512" y="4568826"/>
              <a:ext cx="361950" cy="360362"/>
            </a:xfrm>
            <a:custGeom>
              <a:avLst/>
              <a:gdLst/>
              <a:ahLst/>
              <a:cxnLst>
                <a:cxn ang="0">
                  <a:pos x="164" y="237"/>
                </a:cxn>
                <a:cxn ang="0">
                  <a:pos x="17" y="383"/>
                </a:cxn>
                <a:cxn ang="0">
                  <a:pos x="15" y="440"/>
                </a:cxn>
                <a:cxn ang="0">
                  <a:pos x="49" y="473"/>
                </a:cxn>
                <a:cxn ang="0">
                  <a:pos x="106" y="471"/>
                </a:cxn>
                <a:cxn ang="0">
                  <a:pos x="252" y="325"/>
                </a:cxn>
                <a:cxn ang="0">
                  <a:pos x="254" y="268"/>
                </a:cxn>
                <a:cxn ang="0">
                  <a:pos x="253" y="266"/>
                </a:cxn>
                <a:cxn ang="0">
                  <a:pos x="403" y="117"/>
                </a:cxn>
                <a:cxn ang="0">
                  <a:pos x="426" y="123"/>
                </a:cxn>
                <a:cxn ang="0">
                  <a:pos x="490" y="30"/>
                </a:cxn>
                <a:cxn ang="0">
                  <a:pos x="460" y="0"/>
                </a:cxn>
                <a:cxn ang="0">
                  <a:pos x="367" y="64"/>
                </a:cxn>
                <a:cxn ang="0">
                  <a:pos x="373" y="87"/>
                </a:cxn>
                <a:cxn ang="0">
                  <a:pos x="223" y="237"/>
                </a:cxn>
                <a:cxn ang="0">
                  <a:pos x="221" y="235"/>
                </a:cxn>
                <a:cxn ang="0">
                  <a:pos x="164" y="237"/>
                </a:cxn>
              </a:cxnLst>
              <a:rect l="0" t="0" r="r" b="b"/>
              <a:pathLst>
                <a:path w="490" h="488">
                  <a:moveTo>
                    <a:pt x="164" y="237"/>
                  </a:moveTo>
                  <a:cubicBezTo>
                    <a:pt x="17" y="383"/>
                    <a:pt x="17" y="383"/>
                    <a:pt x="17" y="383"/>
                  </a:cubicBezTo>
                  <a:cubicBezTo>
                    <a:pt x="1" y="399"/>
                    <a:pt x="0" y="425"/>
                    <a:pt x="15" y="440"/>
                  </a:cubicBezTo>
                  <a:cubicBezTo>
                    <a:pt x="49" y="473"/>
                    <a:pt x="49" y="473"/>
                    <a:pt x="49" y="473"/>
                  </a:cubicBezTo>
                  <a:cubicBezTo>
                    <a:pt x="64" y="488"/>
                    <a:pt x="90" y="487"/>
                    <a:pt x="106" y="471"/>
                  </a:cubicBezTo>
                  <a:cubicBezTo>
                    <a:pt x="252" y="325"/>
                    <a:pt x="252" y="325"/>
                    <a:pt x="252" y="325"/>
                  </a:cubicBezTo>
                  <a:cubicBezTo>
                    <a:pt x="269" y="309"/>
                    <a:pt x="270" y="283"/>
                    <a:pt x="254" y="268"/>
                  </a:cubicBezTo>
                  <a:cubicBezTo>
                    <a:pt x="253" y="266"/>
                    <a:pt x="253" y="266"/>
                    <a:pt x="253" y="266"/>
                  </a:cubicBezTo>
                  <a:cubicBezTo>
                    <a:pt x="403" y="117"/>
                    <a:pt x="403" y="117"/>
                    <a:pt x="403" y="117"/>
                  </a:cubicBezTo>
                  <a:cubicBezTo>
                    <a:pt x="426" y="123"/>
                    <a:pt x="426" y="123"/>
                    <a:pt x="426" y="123"/>
                  </a:cubicBezTo>
                  <a:cubicBezTo>
                    <a:pt x="490" y="30"/>
                    <a:pt x="490" y="30"/>
                    <a:pt x="490" y="30"/>
                  </a:cubicBezTo>
                  <a:cubicBezTo>
                    <a:pt x="460" y="0"/>
                    <a:pt x="460" y="0"/>
                    <a:pt x="460" y="0"/>
                  </a:cubicBezTo>
                  <a:cubicBezTo>
                    <a:pt x="367" y="64"/>
                    <a:pt x="367" y="64"/>
                    <a:pt x="367" y="64"/>
                  </a:cubicBezTo>
                  <a:cubicBezTo>
                    <a:pt x="373" y="87"/>
                    <a:pt x="373" y="87"/>
                    <a:pt x="373" y="87"/>
                  </a:cubicBezTo>
                  <a:cubicBezTo>
                    <a:pt x="223" y="237"/>
                    <a:pt x="223" y="237"/>
                    <a:pt x="223" y="237"/>
                  </a:cubicBezTo>
                  <a:cubicBezTo>
                    <a:pt x="221" y="235"/>
                    <a:pt x="221" y="235"/>
                    <a:pt x="221" y="235"/>
                  </a:cubicBezTo>
                  <a:cubicBezTo>
                    <a:pt x="206" y="220"/>
                    <a:pt x="180" y="221"/>
                    <a:pt x="164" y="23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6" name="Freeform 162"/>
            <p:cNvSpPr>
              <a:spLocks noEditPoints="1"/>
            </p:cNvSpPr>
            <p:nvPr/>
          </p:nvSpPr>
          <p:spPr bwMode="auto">
            <a:xfrm>
              <a:off x="7485064" y="4545012"/>
              <a:ext cx="385763" cy="382587"/>
            </a:xfrm>
            <a:custGeom>
              <a:avLst/>
              <a:gdLst/>
              <a:ahLst/>
              <a:cxnLst>
                <a:cxn ang="0">
                  <a:pos x="322" y="412"/>
                </a:cxn>
                <a:cxn ang="0">
                  <a:pos x="412" y="499"/>
                </a:cxn>
                <a:cxn ang="0">
                  <a:pos x="481" y="497"/>
                </a:cxn>
                <a:cxn ang="0">
                  <a:pos x="499" y="478"/>
                </a:cxn>
                <a:cxn ang="0">
                  <a:pos x="501" y="410"/>
                </a:cxn>
                <a:cxn ang="0">
                  <a:pos x="381" y="287"/>
                </a:cxn>
                <a:cxn ang="0">
                  <a:pos x="368" y="300"/>
                </a:cxn>
                <a:cxn ang="0">
                  <a:pos x="374" y="306"/>
                </a:cxn>
                <a:cxn ang="0">
                  <a:pos x="374" y="360"/>
                </a:cxn>
                <a:cxn ang="0">
                  <a:pos x="322" y="412"/>
                </a:cxn>
                <a:cxn ang="0">
                  <a:pos x="279" y="212"/>
                </a:cxn>
                <a:cxn ang="0">
                  <a:pos x="294" y="197"/>
                </a:cxn>
                <a:cxn ang="0">
                  <a:pos x="287" y="191"/>
                </a:cxn>
                <a:cxn ang="0">
                  <a:pos x="252" y="57"/>
                </a:cxn>
                <a:cxn ang="0">
                  <a:pos x="91" y="24"/>
                </a:cxn>
                <a:cxn ang="0">
                  <a:pos x="171" y="105"/>
                </a:cxn>
                <a:cxn ang="0">
                  <a:pos x="171" y="138"/>
                </a:cxn>
                <a:cxn ang="0">
                  <a:pos x="139" y="170"/>
                </a:cxn>
                <a:cxn ang="0">
                  <a:pos x="105" y="169"/>
                </a:cxn>
                <a:cxn ang="0">
                  <a:pos x="24" y="90"/>
                </a:cxn>
                <a:cxn ang="0">
                  <a:pos x="57" y="250"/>
                </a:cxn>
                <a:cxn ang="0">
                  <a:pos x="135" y="289"/>
                </a:cxn>
                <a:cxn ang="0">
                  <a:pos x="219" y="206"/>
                </a:cxn>
                <a:cxn ang="0">
                  <a:pos x="273" y="206"/>
                </a:cxn>
                <a:cxn ang="0">
                  <a:pos x="279" y="212"/>
                </a:cxn>
              </a:cxnLst>
              <a:rect l="0" t="0" r="r" b="b"/>
              <a:pathLst>
                <a:path w="520" h="517">
                  <a:moveTo>
                    <a:pt x="322" y="412"/>
                  </a:moveTo>
                  <a:cubicBezTo>
                    <a:pt x="412" y="499"/>
                    <a:pt x="412" y="499"/>
                    <a:pt x="412" y="499"/>
                  </a:cubicBezTo>
                  <a:cubicBezTo>
                    <a:pt x="430" y="517"/>
                    <a:pt x="461" y="516"/>
                    <a:pt x="481" y="497"/>
                  </a:cubicBezTo>
                  <a:cubicBezTo>
                    <a:pt x="499" y="478"/>
                    <a:pt x="499" y="478"/>
                    <a:pt x="499" y="478"/>
                  </a:cubicBezTo>
                  <a:cubicBezTo>
                    <a:pt x="519" y="459"/>
                    <a:pt x="520" y="428"/>
                    <a:pt x="501" y="410"/>
                  </a:cubicBezTo>
                  <a:cubicBezTo>
                    <a:pt x="381" y="287"/>
                    <a:pt x="381" y="287"/>
                    <a:pt x="381" y="287"/>
                  </a:cubicBezTo>
                  <a:cubicBezTo>
                    <a:pt x="368" y="300"/>
                    <a:pt x="368" y="300"/>
                    <a:pt x="368" y="300"/>
                  </a:cubicBezTo>
                  <a:cubicBezTo>
                    <a:pt x="374" y="306"/>
                    <a:pt x="374" y="306"/>
                    <a:pt x="374" y="306"/>
                  </a:cubicBezTo>
                  <a:cubicBezTo>
                    <a:pt x="359" y="321"/>
                    <a:pt x="359" y="345"/>
                    <a:pt x="374" y="360"/>
                  </a:cubicBezTo>
                  <a:cubicBezTo>
                    <a:pt x="322" y="412"/>
                    <a:pt x="322" y="412"/>
                    <a:pt x="322" y="412"/>
                  </a:cubicBezTo>
                  <a:close/>
                  <a:moveTo>
                    <a:pt x="279" y="212"/>
                  </a:moveTo>
                  <a:cubicBezTo>
                    <a:pt x="294" y="197"/>
                    <a:pt x="294" y="197"/>
                    <a:pt x="294" y="197"/>
                  </a:cubicBezTo>
                  <a:cubicBezTo>
                    <a:pt x="287" y="191"/>
                    <a:pt x="287" y="191"/>
                    <a:pt x="287" y="191"/>
                  </a:cubicBezTo>
                  <a:cubicBezTo>
                    <a:pt x="299" y="145"/>
                    <a:pt x="288" y="94"/>
                    <a:pt x="252" y="57"/>
                  </a:cubicBezTo>
                  <a:cubicBezTo>
                    <a:pt x="209" y="12"/>
                    <a:pt x="144" y="0"/>
                    <a:pt x="91" y="24"/>
                  </a:cubicBezTo>
                  <a:cubicBezTo>
                    <a:pt x="171" y="105"/>
                    <a:pt x="171" y="105"/>
                    <a:pt x="171" y="105"/>
                  </a:cubicBezTo>
                  <a:cubicBezTo>
                    <a:pt x="180" y="114"/>
                    <a:pt x="180" y="129"/>
                    <a:pt x="171" y="138"/>
                  </a:cubicBezTo>
                  <a:cubicBezTo>
                    <a:pt x="139" y="170"/>
                    <a:pt x="139" y="170"/>
                    <a:pt x="139" y="170"/>
                  </a:cubicBezTo>
                  <a:cubicBezTo>
                    <a:pt x="130" y="179"/>
                    <a:pt x="115" y="179"/>
                    <a:pt x="105" y="169"/>
                  </a:cubicBezTo>
                  <a:cubicBezTo>
                    <a:pt x="24" y="90"/>
                    <a:pt x="24" y="90"/>
                    <a:pt x="24" y="90"/>
                  </a:cubicBezTo>
                  <a:cubicBezTo>
                    <a:pt x="0" y="143"/>
                    <a:pt x="12" y="208"/>
                    <a:pt x="57" y="250"/>
                  </a:cubicBezTo>
                  <a:cubicBezTo>
                    <a:pt x="80" y="272"/>
                    <a:pt x="107" y="285"/>
                    <a:pt x="135" y="289"/>
                  </a:cubicBezTo>
                  <a:cubicBezTo>
                    <a:pt x="219" y="206"/>
                    <a:pt x="219" y="206"/>
                    <a:pt x="219" y="206"/>
                  </a:cubicBezTo>
                  <a:cubicBezTo>
                    <a:pt x="234" y="221"/>
                    <a:pt x="258" y="221"/>
                    <a:pt x="273" y="206"/>
                  </a:cubicBezTo>
                  <a:cubicBezTo>
                    <a:pt x="279" y="212"/>
                    <a:pt x="279" y="212"/>
                    <a:pt x="279" y="21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7" name="Oval 26"/>
          <p:cNvSpPr/>
          <p:nvPr/>
        </p:nvSpPr>
        <p:spPr>
          <a:xfrm>
            <a:off x="2711659" y="4085968"/>
            <a:ext cx="654434" cy="654434"/>
          </a:xfrm>
          <a:prstGeom prst="ellipse">
            <a:avLst/>
          </a:prstGeom>
          <a:solidFill>
            <a:schemeClr val="accent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90"/>
          <p:cNvSpPr>
            <a:spLocks noEditPoints="1"/>
          </p:cNvSpPr>
          <p:nvPr/>
        </p:nvSpPr>
        <p:spPr bwMode="auto">
          <a:xfrm>
            <a:off x="2825645" y="4199954"/>
            <a:ext cx="426462" cy="426462"/>
          </a:xfrm>
          <a:custGeom>
            <a:avLst/>
            <a:gdLst/>
            <a:ahLst/>
            <a:cxnLst>
              <a:cxn ang="0">
                <a:pos x="77" y="14"/>
              </a:cxn>
              <a:cxn ang="0">
                <a:pos x="51" y="34"/>
              </a:cxn>
              <a:cxn ang="0">
                <a:pos x="0" y="54"/>
              </a:cxn>
              <a:cxn ang="0">
                <a:pos x="23" y="80"/>
              </a:cxn>
              <a:cxn ang="0">
                <a:pos x="31" y="123"/>
              </a:cxn>
              <a:cxn ang="0">
                <a:pos x="54" y="115"/>
              </a:cxn>
              <a:cxn ang="0">
                <a:pos x="50" y="103"/>
              </a:cxn>
              <a:cxn ang="0">
                <a:pos x="50" y="76"/>
              </a:cxn>
              <a:cxn ang="0">
                <a:pos x="51" y="74"/>
              </a:cxn>
              <a:cxn ang="0">
                <a:pos x="52" y="73"/>
              </a:cxn>
              <a:cxn ang="0">
                <a:pos x="53" y="73"/>
              </a:cxn>
              <a:cxn ang="0">
                <a:pos x="77" y="94"/>
              </a:cxn>
              <a:cxn ang="0">
                <a:pos x="123" y="54"/>
              </a:cxn>
              <a:cxn ang="0">
                <a:pos x="77" y="54"/>
              </a:cxn>
              <a:cxn ang="0">
                <a:pos x="88" y="42"/>
              </a:cxn>
              <a:cxn ang="0">
                <a:pos x="88" y="65"/>
              </a:cxn>
              <a:cxn ang="0">
                <a:pos x="77" y="54"/>
              </a:cxn>
              <a:cxn ang="0">
                <a:pos x="15" y="42"/>
              </a:cxn>
              <a:cxn ang="0">
                <a:pos x="38" y="54"/>
              </a:cxn>
              <a:cxn ang="0">
                <a:pos x="15" y="65"/>
              </a:cxn>
              <a:cxn ang="0">
                <a:pos x="46" y="115"/>
              </a:cxn>
              <a:cxn ang="0">
                <a:pos x="31" y="80"/>
              </a:cxn>
              <a:cxn ang="0">
                <a:pos x="31" y="73"/>
              </a:cxn>
              <a:cxn ang="0">
                <a:pos x="43" y="73"/>
              </a:cxn>
              <a:cxn ang="0">
                <a:pos x="42" y="103"/>
              </a:cxn>
              <a:cxn ang="0">
                <a:pos x="46" y="112"/>
              </a:cxn>
              <a:cxn ang="0">
                <a:pos x="51" y="65"/>
              </a:cxn>
              <a:cxn ang="0">
                <a:pos x="50" y="65"/>
              </a:cxn>
              <a:cxn ang="0">
                <a:pos x="50" y="42"/>
              </a:cxn>
              <a:cxn ang="0">
                <a:pos x="71" y="34"/>
              </a:cxn>
              <a:cxn ang="0">
                <a:pos x="71" y="73"/>
              </a:cxn>
              <a:cxn ang="0">
                <a:pos x="96" y="100"/>
              </a:cxn>
              <a:cxn ang="0">
                <a:pos x="88" y="73"/>
              </a:cxn>
              <a:cxn ang="0">
                <a:pos x="88" y="34"/>
              </a:cxn>
              <a:cxn ang="0">
                <a:pos x="96" y="8"/>
              </a:cxn>
              <a:cxn ang="0">
                <a:pos x="96" y="100"/>
              </a:cxn>
              <a:cxn ang="0">
                <a:pos x="96" y="100"/>
              </a:cxn>
            </a:cxnLst>
            <a:rect l="0" t="0" r="r" b="b"/>
            <a:pathLst>
              <a:path w="123" h="123">
                <a:moveTo>
                  <a:pt x="96" y="0"/>
                </a:moveTo>
                <a:cubicBezTo>
                  <a:pt x="88" y="0"/>
                  <a:pt x="82" y="5"/>
                  <a:pt x="77" y="14"/>
                </a:cubicBezTo>
                <a:cubicBezTo>
                  <a:pt x="77" y="14"/>
                  <a:pt x="77" y="14"/>
                  <a:pt x="77" y="14"/>
                </a:cubicBezTo>
                <a:cubicBezTo>
                  <a:pt x="71" y="26"/>
                  <a:pt x="61" y="34"/>
                  <a:pt x="51" y="34"/>
                </a:cubicBezTo>
                <a:cubicBezTo>
                  <a:pt x="15" y="34"/>
                  <a:pt x="15" y="34"/>
                  <a:pt x="15" y="34"/>
                </a:cubicBezTo>
                <a:cubicBezTo>
                  <a:pt x="7" y="34"/>
                  <a:pt x="0" y="43"/>
                  <a:pt x="0" y="54"/>
                </a:cubicBezTo>
                <a:cubicBezTo>
                  <a:pt x="0" y="64"/>
                  <a:pt x="7" y="73"/>
                  <a:pt x="15" y="73"/>
                </a:cubicBezTo>
                <a:cubicBezTo>
                  <a:pt x="20" y="73"/>
                  <a:pt x="23" y="76"/>
                  <a:pt x="23" y="80"/>
                </a:cubicBezTo>
                <a:cubicBezTo>
                  <a:pt x="23" y="115"/>
                  <a:pt x="23" y="115"/>
                  <a:pt x="23" y="115"/>
                </a:cubicBezTo>
                <a:cubicBezTo>
                  <a:pt x="23" y="119"/>
                  <a:pt x="26" y="123"/>
                  <a:pt x="31" y="123"/>
                </a:cubicBezTo>
                <a:cubicBezTo>
                  <a:pt x="46" y="123"/>
                  <a:pt x="46" y="123"/>
                  <a:pt x="46" y="123"/>
                </a:cubicBezTo>
                <a:cubicBezTo>
                  <a:pt x="50" y="123"/>
                  <a:pt x="54" y="119"/>
                  <a:pt x="54" y="115"/>
                </a:cubicBezTo>
                <a:cubicBezTo>
                  <a:pt x="54" y="111"/>
                  <a:pt x="54" y="111"/>
                  <a:pt x="54" y="111"/>
                </a:cubicBezTo>
                <a:cubicBezTo>
                  <a:pt x="54" y="107"/>
                  <a:pt x="50" y="106"/>
                  <a:pt x="50" y="103"/>
                </a:cubicBezTo>
                <a:cubicBezTo>
                  <a:pt x="50" y="77"/>
                  <a:pt x="50" y="77"/>
                  <a:pt x="50" y="77"/>
                </a:cubicBezTo>
                <a:cubicBezTo>
                  <a:pt x="50" y="76"/>
                  <a:pt x="50" y="76"/>
                  <a:pt x="50" y="76"/>
                </a:cubicBezTo>
                <a:cubicBezTo>
                  <a:pt x="50" y="76"/>
                  <a:pt x="50" y="75"/>
                  <a:pt x="50" y="75"/>
                </a:cubicBezTo>
                <a:cubicBezTo>
                  <a:pt x="50" y="75"/>
                  <a:pt x="51" y="75"/>
                  <a:pt x="51" y="74"/>
                </a:cubicBezTo>
                <a:cubicBezTo>
                  <a:pt x="51" y="74"/>
                  <a:pt x="51" y="74"/>
                  <a:pt x="52" y="73"/>
                </a:cubicBezTo>
                <a:cubicBezTo>
                  <a:pt x="52" y="73"/>
                  <a:pt x="52" y="73"/>
                  <a:pt x="52" y="73"/>
                </a:cubicBezTo>
                <a:cubicBezTo>
                  <a:pt x="52" y="73"/>
                  <a:pt x="52" y="73"/>
                  <a:pt x="52" y="73"/>
                </a:cubicBezTo>
                <a:cubicBezTo>
                  <a:pt x="52" y="73"/>
                  <a:pt x="53" y="73"/>
                  <a:pt x="53" y="73"/>
                </a:cubicBezTo>
                <a:cubicBezTo>
                  <a:pt x="63" y="74"/>
                  <a:pt x="71" y="82"/>
                  <a:pt x="77" y="94"/>
                </a:cubicBezTo>
                <a:cubicBezTo>
                  <a:pt x="77" y="94"/>
                  <a:pt x="77" y="94"/>
                  <a:pt x="77" y="94"/>
                </a:cubicBezTo>
                <a:cubicBezTo>
                  <a:pt x="82" y="102"/>
                  <a:pt x="88" y="107"/>
                  <a:pt x="96" y="107"/>
                </a:cubicBezTo>
                <a:cubicBezTo>
                  <a:pt x="114" y="107"/>
                  <a:pt x="123" y="80"/>
                  <a:pt x="123" y="54"/>
                </a:cubicBezTo>
                <a:cubicBezTo>
                  <a:pt x="123" y="27"/>
                  <a:pt x="114" y="0"/>
                  <a:pt x="96" y="0"/>
                </a:cubicBezTo>
                <a:close/>
                <a:moveTo>
                  <a:pt x="77" y="54"/>
                </a:moveTo>
                <a:cubicBezTo>
                  <a:pt x="77" y="50"/>
                  <a:pt x="77" y="46"/>
                  <a:pt x="77" y="42"/>
                </a:cubicBezTo>
                <a:cubicBezTo>
                  <a:pt x="88" y="42"/>
                  <a:pt x="88" y="42"/>
                  <a:pt x="88" y="42"/>
                </a:cubicBezTo>
                <a:cubicBezTo>
                  <a:pt x="92" y="42"/>
                  <a:pt x="96" y="47"/>
                  <a:pt x="96" y="54"/>
                </a:cubicBezTo>
                <a:cubicBezTo>
                  <a:pt x="96" y="60"/>
                  <a:pt x="92" y="65"/>
                  <a:pt x="88" y="65"/>
                </a:cubicBezTo>
                <a:cubicBezTo>
                  <a:pt x="77" y="65"/>
                  <a:pt x="77" y="65"/>
                  <a:pt x="77" y="65"/>
                </a:cubicBezTo>
                <a:cubicBezTo>
                  <a:pt x="77" y="61"/>
                  <a:pt x="77" y="58"/>
                  <a:pt x="77" y="54"/>
                </a:cubicBezTo>
                <a:close/>
                <a:moveTo>
                  <a:pt x="8" y="54"/>
                </a:moveTo>
                <a:cubicBezTo>
                  <a:pt x="8" y="47"/>
                  <a:pt x="11" y="42"/>
                  <a:pt x="15" y="42"/>
                </a:cubicBezTo>
                <a:cubicBezTo>
                  <a:pt x="42" y="42"/>
                  <a:pt x="42" y="42"/>
                  <a:pt x="42" y="42"/>
                </a:cubicBezTo>
                <a:cubicBezTo>
                  <a:pt x="40" y="45"/>
                  <a:pt x="38" y="49"/>
                  <a:pt x="38" y="54"/>
                </a:cubicBezTo>
                <a:cubicBezTo>
                  <a:pt x="38" y="58"/>
                  <a:pt x="40" y="62"/>
                  <a:pt x="42" y="65"/>
                </a:cubicBezTo>
                <a:cubicBezTo>
                  <a:pt x="15" y="65"/>
                  <a:pt x="15" y="65"/>
                  <a:pt x="15" y="65"/>
                </a:cubicBezTo>
                <a:cubicBezTo>
                  <a:pt x="11" y="65"/>
                  <a:pt x="8" y="60"/>
                  <a:pt x="8" y="54"/>
                </a:cubicBezTo>
                <a:close/>
                <a:moveTo>
                  <a:pt x="46" y="115"/>
                </a:moveTo>
                <a:cubicBezTo>
                  <a:pt x="31" y="115"/>
                  <a:pt x="31" y="115"/>
                  <a:pt x="31" y="115"/>
                </a:cubicBezTo>
                <a:cubicBezTo>
                  <a:pt x="31" y="80"/>
                  <a:pt x="31" y="80"/>
                  <a:pt x="31" y="80"/>
                </a:cubicBezTo>
                <a:cubicBezTo>
                  <a:pt x="31" y="78"/>
                  <a:pt x="30" y="75"/>
                  <a:pt x="29" y="73"/>
                </a:cubicBezTo>
                <a:cubicBezTo>
                  <a:pt x="31" y="73"/>
                  <a:pt x="31" y="73"/>
                  <a:pt x="31" y="73"/>
                </a:cubicBezTo>
                <a:cubicBezTo>
                  <a:pt x="31" y="73"/>
                  <a:pt x="31" y="73"/>
                  <a:pt x="31" y="73"/>
                </a:cubicBezTo>
                <a:cubicBezTo>
                  <a:pt x="43" y="73"/>
                  <a:pt x="43" y="73"/>
                  <a:pt x="43" y="73"/>
                </a:cubicBezTo>
                <a:cubicBezTo>
                  <a:pt x="42" y="74"/>
                  <a:pt x="42" y="75"/>
                  <a:pt x="42" y="77"/>
                </a:cubicBezTo>
                <a:cubicBezTo>
                  <a:pt x="42" y="103"/>
                  <a:pt x="42" y="103"/>
                  <a:pt x="42" y="103"/>
                </a:cubicBezTo>
                <a:cubicBezTo>
                  <a:pt x="42" y="107"/>
                  <a:pt x="44" y="110"/>
                  <a:pt x="46" y="111"/>
                </a:cubicBezTo>
                <a:cubicBezTo>
                  <a:pt x="46" y="111"/>
                  <a:pt x="46" y="111"/>
                  <a:pt x="46" y="112"/>
                </a:cubicBezTo>
                <a:lnTo>
                  <a:pt x="46" y="115"/>
                </a:lnTo>
                <a:close/>
                <a:moveTo>
                  <a:pt x="51" y="65"/>
                </a:moveTo>
                <a:cubicBezTo>
                  <a:pt x="50" y="65"/>
                  <a:pt x="50" y="65"/>
                  <a:pt x="50" y="65"/>
                </a:cubicBezTo>
                <a:cubicBezTo>
                  <a:pt x="50" y="65"/>
                  <a:pt x="50" y="65"/>
                  <a:pt x="50" y="65"/>
                </a:cubicBezTo>
                <a:cubicBezTo>
                  <a:pt x="46" y="65"/>
                  <a:pt x="42" y="60"/>
                  <a:pt x="42" y="54"/>
                </a:cubicBezTo>
                <a:cubicBezTo>
                  <a:pt x="42" y="47"/>
                  <a:pt x="46" y="42"/>
                  <a:pt x="50" y="42"/>
                </a:cubicBezTo>
                <a:cubicBezTo>
                  <a:pt x="51" y="42"/>
                  <a:pt x="51" y="42"/>
                  <a:pt x="51" y="42"/>
                </a:cubicBezTo>
                <a:cubicBezTo>
                  <a:pt x="58" y="42"/>
                  <a:pt x="65" y="39"/>
                  <a:pt x="71" y="34"/>
                </a:cubicBezTo>
                <a:cubicBezTo>
                  <a:pt x="70" y="40"/>
                  <a:pt x="69" y="47"/>
                  <a:pt x="69" y="54"/>
                </a:cubicBezTo>
                <a:cubicBezTo>
                  <a:pt x="69" y="60"/>
                  <a:pt x="70" y="67"/>
                  <a:pt x="71" y="73"/>
                </a:cubicBezTo>
                <a:cubicBezTo>
                  <a:pt x="65" y="68"/>
                  <a:pt x="58" y="65"/>
                  <a:pt x="51" y="65"/>
                </a:cubicBezTo>
                <a:close/>
                <a:moveTo>
                  <a:pt x="96" y="100"/>
                </a:moveTo>
                <a:cubicBezTo>
                  <a:pt x="88" y="100"/>
                  <a:pt x="82" y="89"/>
                  <a:pt x="79" y="73"/>
                </a:cubicBezTo>
                <a:cubicBezTo>
                  <a:pt x="88" y="73"/>
                  <a:pt x="88" y="73"/>
                  <a:pt x="88" y="73"/>
                </a:cubicBezTo>
                <a:cubicBezTo>
                  <a:pt x="97" y="73"/>
                  <a:pt x="104" y="64"/>
                  <a:pt x="104" y="54"/>
                </a:cubicBezTo>
                <a:cubicBezTo>
                  <a:pt x="104" y="43"/>
                  <a:pt x="97" y="34"/>
                  <a:pt x="88" y="34"/>
                </a:cubicBezTo>
                <a:cubicBezTo>
                  <a:pt x="79" y="34"/>
                  <a:pt x="79" y="34"/>
                  <a:pt x="79" y="34"/>
                </a:cubicBezTo>
                <a:cubicBezTo>
                  <a:pt x="82" y="19"/>
                  <a:pt x="88" y="8"/>
                  <a:pt x="96" y="8"/>
                </a:cubicBezTo>
                <a:cubicBezTo>
                  <a:pt x="107" y="8"/>
                  <a:pt x="115" y="28"/>
                  <a:pt x="115" y="54"/>
                </a:cubicBezTo>
                <a:cubicBezTo>
                  <a:pt x="115" y="79"/>
                  <a:pt x="107" y="100"/>
                  <a:pt x="96" y="100"/>
                </a:cubicBezTo>
                <a:close/>
                <a:moveTo>
                  <a:pt x="96" y="100"/>
                </a:moveTo>
                <a:cubicBezTo>
                  <a:pt x="96" y="100"/>
                  <a:pt x="96" y="100"/>
                  <a:pt x="96" y="100"/>
                </a:cubicBezTo>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3102775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p:txBody>
          <a:bodyPr/>
          <a:lstStyle/>
          <a:p>
            <a:r>
              <a:rPr lang="en-US" dirty="0"/>
              <a:t>Docklands Support</a:t>
            </a:r>
          </a:p>
        </p:txBody>
      </p:sp>
      <p:sp>
        <p:nvSpPr>
          <p:cNvPr id="3" name="Title 2"/>
          <p:cNvSpPr>
            <a:spLocks noGrp="1"/>
          </p:cNvSpPr>
          <p:nvPr>
            <p:ph type="title"/>
          </p:nvPr>
        </p:nvSpPr>
        <p:spPr/>
        <p:txBody>
          <a:bodyPr/>
          <a:lstStyle/>
          <a:p>
            <a:r>
              <a:rPr lang="en-US" dirty="0"/>
              <a:t>Our Ongoing Services</a:t>
            </a:r>
          </a:p>
        </p:txBody>
      </p:sp>
      <p:sp>
        <p:nvSpPr>
          <p:cNvPr id="4" name="Isosceles Triangle 3"/>
          <p:cNvSpPr/>
          <p:nvPr/>
        </p:nvSpPr>
        <p:spPr>
          <a:xfrm rot="4372633">
            <a:off x="5166180" y="-1669654"/>
            <a:ext cx="471498" cy="11456754"/>
          </a:xfrm>
          <a:custGeom>
            <a:avLst/>
            <a:gdLst>
              <a:gd name="connsiteX0" fmla="*/ 0 w 629955"/>
              <a:gd name="connsiteY0" fmla="*/ 11239843 h 11239843"/>
              <a:gd name="connsiteX1" fmla="*/ 314978 w 629955"/>
              <a:gd name="connsiteY1" fmla="*/ 0 h 11239843"/>
              <a:gd name="connsiteX2" fmla="*/ 629955 w 629955"/>
              <a:gd name="connsiteY2" fmla="*/ 11239843 h 11239843"/>
              <a:gd name="connsiteX3" fmla="*/ 0 w 629955"/>
              <a:gd name="connsiteY3" fmla="*/ 11239843 h 11239843"/>
              <a:gd name="connsiteX0" fmla="*/ 0 w 636761"/>
              <a:gd name="connsiteY0" fmla="*/ 11239843 h 11456754"/>
              <a:gd name="connsiteX1" fmla="*/ 314978 w 636761"/>
              <a:gd name="connsiteY1" fmla="*/ 0 h 11456754"/>
              <a:gd name="connsiteX2" fmla="*/ 636761 w 636761"/>
              <a:gd name="connsiteY2" fmla="*/ 11456754 h 11456754"/>
              <a:gd name="connsiteX3" fmla="*/ 0 w 636761"/>
              <a:gd name="connsiteY3" fmla="*/ 11239843 h 11456754"/>
              <a:gd name="connsiteX0" fmla="*/ 0 w 641248"/>
              <a:gd name="connsiteY0" fmla="*/ 11254408 h 11456754"/>
              <a:gd name="connsiteX1" fmla="*/ 319465 w 641248"/>
              <a:gd name="connsiteY1" fmla="*/ 0 h 11456754"/>
              <a:gd name="connsiteX2" fmla="*/ 641248 w 641248"/>
              <a:gd name="connsiteY2" fmla="*/ 11456754 h 11456754"/>
              <a:gd name="connsiteX3" fmla="*/ 0 w 641248"/>
              <a:gd name="connsiteY3" fmla="*/ 11254408 h 11456754"/>
              <a:gd name="connsiteX0" fmla="*/ 0 w 648049"/>
              <a:gd name="connsiteY0" fmla="*/ 11302726 h 11456754"/>
              <a:gd name="connsiteX1" fmla="*/ 326266 w 648049"/>
              <a:gd name="connsiteY1" fmla="*/ 0 h 11456754"/>
              <a:gd name="connsiteX2" fmla="*/ 648049 w 648049"/>
              <a:gd name="connsiteY2" fmla="*/ 11456754 h 11456754"/>
              <a:gd name="connsiteX3" fmla="*/ 0 w 648049"/>
              <a:gd name="connsiteY3" fmla="*/ 11302726 h 11456754"/>
              <a:gd name="connsiteX0" fmla="*/ 0 w 651927"/>
              <a:gd name="connsiteY0" fmla="*/ 11311829 h 11456754"/>
              <a:gd name="connsiteX1" fmla="*/ 330144 w 651927"/>
              <a:gd name="connsiteY1" fmla="*/ 0 h 11456754"/>
              <a:gd name="connsiteX2" fmla="*/ 651927 w 651927"/>
              <a:gd name="connsiteY2" fmla="*/ 11456754 h 11456754"/>
              <a:gd name="connsiteX3" fmla="*/ 0 w 651927"/>
              <a:gd name="connsiteY3" fmla="*/ 11311829 h 11456754"/>
            </a:gdLst>
            <a:ahLst/>
            <a:cxnLst>
              <a:cxn ang="0">
                <a:pos x="connsiteX0" y="connsiteY0"/>
              </a:cxn>
              <a:cxn ang="0">
                <a:pos x="connsiteX1" y="connsiteY1"/>
              </a:cxn>
              <a:cxn ang="0">
                <a:pos x="connsiteX2" y="connsiteY2"/>
              </a:cxn>
              <a:cxn ang="0">
                <a:pos x="connsiteX3" y="connsiteY3"/>
              </a:cxn>
            </a:cxnLst>
            <a:rect l="l" t="t" r="r" b="b"/>
            <a:pathLst>
              <a:path w="651927" h="11456754">
                <a:moveTo>
                  <a:pt x="0" y="11311829"/>
                </a:moveTo>
                <a:lnTo>
                  <a:pt x="330144" y="0"/>
                </a:lnTo>
                <a:lnTo>
                  <a:pt x="651927" y="11456754"/>
                </a:lnTo>
                <a:lnTo>
                  <a:pt x="0" y="11311829"/>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p:cNvSpPr/>
          <p:nvPr/>
        </p:nvSpPr>
        <p:spPr>
          <a:xfrm>
            <a:off x="1920359" y="4222624"/>
            <a:ext cx="1320800" cy="1320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4126398" y="3638955"/>
            <a:ext cx="1204684" cy="120468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a:off x="6216321" y="3093105"/>
            <a:ext cx="1066300" cy="10663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8167859" y="2567648"/>
            <a:ext cx="943430" cy="94343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2314059" y="4329026"/>
            <a:ext cx="533400" cy="1107996"/>
          </a:xfrm>
          <a:prstGeom prst="rect">
            <a:avLst/>
          </a:prstGeom>
          <a:noFill/>
        </p:spPr>
        <p:txBody>
          <a:bodyPr wrap="square" rtlCol="0">
            <a:spAutoFit/>
          </a:bodyPr>
          <a:lstStyle/>
          <a:p>
            <a:pPr algn="ctr"/>
            <a:r>
              <a:rPr lang="en-US" sz="6600" b="1" dirty="0">
                <a:solidFill>
                  <a:schemeClr val="bg1"/>
                </a:solidFill>
              </a:rPr>
              <a:t>A</a:t>
            </a:r>
          </a:p>
        </p:txBody>
      </p:sp>
      <p:sp>
        <p:nvSpPr>
          <p:cNvPr id="12" name="TextBox 11"/>
          <p:cNvSpPr txBox="1"/>
          <p:nvPr/>
        </p:nvSpPr>
        <p:spPr>
          <a:xfrm>
            <a:off x="4462040" y="3733466"/>
            <a:ext cx="533400" cy="1015663"/>
          </a:xfrm>
          <a:prstGeom prst="rect">
            <a:avLst/>
          </a:prstGeom>
          <a:noFill/>
        </p:spPr>
        <p:txBody>
          <a:bodyPr wrap="square" rtlCol="0">
            <a:spAutoFit/>
          </a:bodyPr>
          <a:lstStyle/>
          <a:p>
            <a:pPr algn="ctr"/>
            <a:r>
              <a:rPr lang="en-US" sz="6000" b="1" dirty="0">
                <a:solidFill>
                  <a:schemeClr val="bg1"/>
                </a:solidFill>
              </a:rPr>
              <a:t>B</a:t>
            </a:r>
          </a:p>
        </p:txBody>
      </p:sp>
      <p:sp>
        <p:nvSpPr>
          <p:cNvPr id="13" name="TextBox 12"/>
          <p:cNvSpPr txBox="1"/>
          <p:nvPr/>
        </p:nvSpPr>
        <p:spPr>
          <a:xfrm>
            <a:off x="6482771" y="3164590"/>
            <a:ext cx="533400" cy="923330"/>
          </a:xfrm>
          <a:prstGeom prst="rect">
            <a:avLst/>
          </a:prstGeom>
          <a:noFill/>
        </p:spPr>
        <p:txBody>
          <a:bodyPr wrap="square" rtlCol="0">
            <a:spAutoFit/>
          </a:bodyPr>
          <a:lstStyle/>
          <a:p>
            <a:pPr algn="ctr"/>
            <a:r>
              <a:rPr lang="en-US" sz="5400" b="1" dirty="0">
                <a:solidFill>
                  <a:schemeClr val="bg1"/>
                </a:solidFill>
              </a:rPr>
              <a:t>C</a:t>
            </a:r>
          </a:p>
        </p:txBody>
      </p:sp>
      <p:sp>
        <p:nvSpPr>
          <p:cNvPr id="14" name="TextBox 13"/>
          <p:cNvSpPr txBox="1"/>
          <p:nvPr/>
        </p:nvSpPr>
        <p:spPr>
          <a:xfrm>
            <a:off x="8385574" y="2700065"/>
            <a:ext cx="533400" cy="707886"/>
          </a:xfrm>
          <a:prstGeom prst="rect">
            <a:avLst/>
          </a:prstGeom>
          <a:noFill/>
        </p:spPr>
        <p:txBody>
          <a:bodyPr wrap="square" rtlCol="0">
            <a:spAutoFit/>
          </a:bodyPr>
          <a:lstStyle/>
          <a:p>
            <a:pPr algn="ctr"/>
            <a:r>
              <a:rPr lang="en-US" sz="4000" b="1" dirty="0">
                <a:solidFill>
                  <a:schemeClr val="bg1"/>
                </a:solidFill>
              </a:rPr>
              <a:t>D</a:t>
            </a:r>
          </a:p>
        </p:txBody>
      </p:sp>
      <p:sp>
        <p:nvSpPr>
          <p:cNvPr id="15" name="TextBox 14"/>
          <p:cNvSpPr txBox="1"/>
          <p:nvPr/>
        </p:nvSpPr>
        <p:spPr>
          <a:xfrm>
            <a:off x="1282491" y="2621814"/>
            <a:ext cx="2597165" cy="1310615"/>
          </a:xfrm>
          <a:prstGeom prst="rect">
            <a:avLst/>
          </a:prstGeom>
          <a:noFill/>
        </p:spPr>
        <p:txBody>
          <a:bodyPr wrap="square" rtlCol="0">
            <a:spAutoFit/>
          </a:bodyPr>
          <a:lstStyle/>
          <a:p>
            <a:pPr algn="ctr">
              <a:lnSpc>
                <a:spcPts val="1900"/>
              </a:lnSpc>
            </a:pPr>
            <a:r>
              <a:rPr lang="en-US" sz="1600" b="1" dirty="0">
                <a:solidFill>
                  <a:schemeClr val="bg1">
                    <a:lumMod val="50000"/>
                  </a:schemeClr>
                </a:solidFill>
              </a:rPr>
              <a:t>Social Media</a:t>
            </a:r>
          </a:p>
          <a:p>
            <a:pPr algn="ctr" defTabSz="1219110">
              <a:lnSpc>
                <a:spcPts val="1900"/>
              </a:lnSpc>
              <a:defRPr/>
            </a:pPr>
            <a:r>
              <a:rPr lang="en-US" sz="1400" dirty="0">
                <a:solidFill>
                  <a:schemeClr val="bg1">
                    <a:lumMod val="50000"/>
                  </a:schemeClr>
                </a:solidFill>
              </a:rPr>
              <a:t>Our social pages are highly active with more than 60000 followers on Facebook and 5500 </a:t>
            </a:r>
            <a:r>
              <a:rPr lang="en-US" sz="1400">
                <a:solidFill>
                  <a:schemeClr val="bg1">
                    <a:lumMod val="50000"/>
                  </a:schemeClr>
                </a:solidFill>
              </a:rPr>
              <a:t>on Instagram</a:t>
            </a:r>
            <a:endParaRPr lang="en-US" sz="1400" dirty="0">
              <a:solidFill>
                <a:schemeClr val="bg1">
                  <a:lumMod val="50000"/>
                </a:schemeClr>
              </a:solidFill>
            </a:endParaRPr>
          </a:p>
        </p:txBody>
      </p:sp>
      <p:sp>
        <p:nvSpPr>
          <p:cNvPr id="16" name="TextBox 15"/>
          <p:cNvSpPr txBox="1"/>
          <p:nvPr/>
        </p:nvSpPr>
        <p:spPr>
          <a:xfrm>
            <a:off x="3434318" y="5154712"/>
            <a:ext cx="2597165" cy="1310615"/>
          </a:xfrm>
          <a:prstGeom prst="rect">
            <a:avLst/>
          </a:prstGeom>
          <a:noFill/>
        </p:spPr>
        <p:txBody>
          <a:bodyPr wrap="square" rtlCol="0">
            <a:spAutoFit/>
          </a:bodyPr>
          <a:lstStyle/>
          <a:p>
            <a:pPr algn="ctr">
              <a:lnSpc>
                <a:spcPts val="1900"/>
              </a:lnSpc>
            </a:pPr>
            <a:r>
              <a:rPr lang="en-US" sz="1600" b="1" dirty="0">
                <a:solidFill>
                  <a:schemeClr val="bg1">
                    <a:lumMod val="50000"/>
                  </a:schemeClr>
                </a:solidFill>
              </a:rPr>
              <a:t>Website</a:t>
            </a:r>
          </a:p>
          <a:p>
            <a:pPr algn="ctr" defTabSz="1219110">
              <a:lnSpc>
                <a:spcPts val="1900"/>
              </a:lnSpc>
              <a:defRPr/>
            </a:pPr>
            <a:r>
              <a:rPr lang="en-US" sz="1400" dirty="0">
                <a:solidFill>
                  <a:schemeClr val="bg1">
                    <a:lumMod val="50000"/>
                  </a:schemeClr>
                </a:solidFill>
              </a:rPr>
              <a:t>Our website has become a useful tool to find service providers in the Docklands area.</a:t>
            </a:r>
          </a:p>
        </p:txBody>
      </p:sp>
      <p:sp>
        <p:nvSpPr>
          <p:cNvPr id="17" name="TextBox 16"/>
          <p:cNvSpPr txBox="1"/>
          <p:nvPr/>
        </p:nvSpPr>
        <p:spPr>
          <a:xfrm>
            <a:off x="5452953" y="1671930"/>
            <a:ext cx="2597165" cy="1310615"/>
          </a:xfrm>
          <a:prstGeom prst="rect">
            <a:avLst/>
          </a:prstGeom>
          <a:noFill/>
        </p:spPr>
        <p:txBody>
          <a:bodyPr wrap="square" rtlCol="0">
            <a:spAutoFit/>
          </a:bodyPr>
          <a:lstStyle/>
          <a:p>
            <a:pPr algn="ctr">
              <a:lnSpc>
                <a:spcPts val="1900"/>
              </a:lnSpc>
            </a:pPr>
            <a:r>
              <a:rPr lang="en-US" sz="1600" b="1" dirty="0">
                <a:solidFill>
                  <a:schemeClr val="bg1">
                    <a:lumMod val="50000"/>
                  </a:schemeClr>
                </a:solidFill>
              </a:rPr>
              <a:t>Networking</a:t>
            </a:r>
          </a:p>
          <a:p>
            <a:pPr algn="ctr" defTabSz="1219110">
              <a:lnSpc>
                <a:spcPts val="1900"/>
              </a:lnSpc>
              <a:defRPr/>
            </a:pPr>
            <a:r>
              <a:rPr lang="en-US" sz="1400" dirty="0">
                <a:solidFill>
                  <a:schemeClr val="bg1">
                    <a:lumMod val="50000"/>
                  </a:schemeClr>
                </a:solidFill>
              </a:rPr>
              <a:t>Our network events give business owners the opportunity to meet new people and forge relationships </a:t>
            </a:r>
          </a:p>
        </p:txBody>
      </p:sp>
      <p:sp>
        <p:nvSpPr>
          <p:cNvPr id="18" name="TextBox 17"/>
          <p:cNvSpPr txBox="1"/>
          <p:nvPr/>
        </p:nvSpPr>
        <p:spPr>
          <a:xfrm>
            <a:off x="7358571" y="4006877"/>
            <a:ext cx="2597165" cy="1554272"/>
          </a:xfrm>
          <a:prstGeom prst="rect">
            <a:avLst/>
          </a:prstGeom>
          <a:noFill/>
        </p:spPr>
        <p:txBody>
          <a:bodyPr wrap="square" rtlCol="0">
            <a:spAutoFit/>
          </a:bodyPr>
          <a:lstStyle/>
          <a:p>
            <a:pPr algn="ctr">
              <a:lnSpc>
                <a:spcPts val="1900"/>
              </a:lnSpc>
            </a:pPr>
            <a:r>
              <a:rPr lang="en-US" sz="1600" b="1" dirty="0">
                <a:solidFill>
                  <a:schemeClr val="bg1">
                    <a:lumMod val="50000"/>
                  </a:schemeClr>
                </a:solidFill>
              </a:rPr>
              <a:t>Support</a:t>
            </a:r>
          </a:p>
          <a:p>
            <a:pPr algn="ctr" defTabSz="1219110">
              <a:lnSpc>
                <a:spcPts val="1900"/>
              </a:lnSpc>
              <a:defRPr/>
            </a:pPr>
            <a:r>
              <a:rPr lang="en-US" sz="1400" dirty="0">
                <a:solidFill>
                  <a:schemeClr val="bg1">
                    <a:lumMod val="50000"/>
                  </a:schemeClr>
                </a:solidFill>
              </a:rPr>
              <a:t>Our ongoing communications and relationship with the City of Melbourne ensures our members are up to date with the latest insights.</a:t>
            </a:r>
          </a:p>
        </p:txBody>
      </p:sp>
    </p:spTree>
    <p:extLst>
      <p:ext uri="{BB962C8B-B14F-4D97-AF65-F5344CB8AC3E}">
        <p14:creationId xmlns:p14="http://schemas.microsoft.com/office/powerpoint/2010/main" val="24484207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Isosceles Triangle 64"/>
          <p:cNvSpPr/>
          <p:nvPr/>
        </p:nvSpPr>
        <p:spPr>
          <a:xfrm rot="5400000">
            <a:off x="-1202635" y="1202635"/>
            <a:ext cx="6858000" cy="445273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TextBox 73"/>
          <p:cNvSpPr txBox="1"/>
          <p:nvPr/>
        </p:nvSpPr>
        <p:spPr>
          <a:xfrm>
            <a:off x="169023" y="2417489"/>
            <a:ext cx="3875847" cy="1446550"/>
          </a:xfrm>
          <a:prstGeom prst="rect">
            <a:avLst/>
          </a:prstGeom>
          <a:noFill/>
        </p:spPr>
        <p:txBody>
          <a:bodyPr wrap="square" rtlCol="0">
            <a:spAutoFit/>
          </a:bodyPr>
          <a:lstStyle/>
          <a:p>
            <a:r>
              <a:rPr kumimoji="1" lang="en-US" altLang="ja-JP" sz="4400" b="1" dirty="0">
                <a:solidFill>
                  <a:schemeClr val="bg1"/>
                </a:solidFill>
              </a:rPr>
              <a:t>Our Community</a:t>
            </a:r>
          </a:p>
        </p:txBody>
      </p:sp>
      <p:grpSp>
        <p:nvGrpSpPr>
          <p:cNvPr id="59" name="Group 58"/>
          <p:cNvGrpSpPr/>
          <p:nvPr/>
        </p:nvGrpSpPr>
        <p:grpSpPr>
          <a:xfrm>
            <a:off x="1622461" y="5078504"/>
            <a:ext cx="624414" cy="624358"/>
            <a:chOff x="411406" y="3226479"/>
            <a:chExt cx="1020202" cy="1020113"/>
          </a:xfrm>
        </p:grpSpPr>
        <p:sp>
          <p:nvSpPr>
            <p:cNvPr id="39" name="円/楕円 34"/>
            <p:cNvSpPr/>
            <p:nvPr/>
          </p:nvSpPr>
          <p:spPr>
            <a:xfrm>
              <a:off x="411406" y="3226479"/>
              <a:ext cx="1020202" cy="1020113"/>
            </a:xfrm>
            <a:prstGeom prst="ellipse">
              <a:avLst/>
            </a:prstGeom>
            <a:solidFill>
              <a:schemeClr val="accent2"/>
            </a:solidFill>
            <a:ln w="28575"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grpSp>
          <p:nvGrpSpPr>
            <p:cNvPr id="40" name="Group 39"/>
            <p:cNvGrpSpPr/>
            <p:nvPr/>
          </p:nvGrpSpPr>
          <p:grpSpPr>
            <a:xfrm>
              <a:off x="658954" y="3478587"/>
              <a:ext cx="525107" cy="515896"/>
              <a:chOff x="3559176" y="841373"/>
              <a:chExt cx="271462" cy="266700"/>
            </a:xfrm>
            <a:solidFill>
              <a:schemeClr val="bg1"/>
            </a:solidFill>
          </p:grpSpPr>
          <p:sp>
            <p:nvSpPr>
              <p:cNvPr id="41" name="Freeform 20"/>
              <p:cNvSpPr>
                <a:spLocks noEditPoints="1"/>
              </p:cNvSpPr>
              <p:nvPr/>
            </p:nvSpPr>
            <p:spPr bwMode="auto">
              <a:xfrm>
                <a:off x="3559176" y="912811"/>
                <a:ext cx="111125" cy="114300"/>
              </a:xfrm>
              <a:custGeom>
                <a:avLst/>
                <a:gdLst/>
                <a:ahLst/>
                <a:cxnLst>
                  <a:cxn ang="0">
                    <a:pos x="24" y="8"/>
                  </a:cxn>
                  <a:cxn ang="0">
                    <a:pos x="25" y="9"/>
                  </a:cxn>
                  <a:cxn ang="0">
                    <a:pos x="40" y="38"/>
                  </a:cxn>
                  <a:cxn ang="0">
                    <a:pos x="39" y="39"/>
                  </a:cxn>
                  <a:cxn ang="0">
                    <a:pos x="24" y="37"/>
                  </a:cxn>
                  <a:cxn ang="0">
                    <a:pos x="10" y="39"/>
                  </a:cxn>
                  <a:cxn ang="0">
                    <a:pos x="9" y="38"/>
                  </a:cxn>
                  <a:cxn ang="0">
                    <a:pos x="24" y="9"/>
                  </a:cxn>
                  <a:cxn ang="0">
                    <a:pos x="24" y="8"/>
                  </a:cxn>
                  <a:cxn ang="0">
                    <a:pos x="48" y="48"/>
                  </a:cxn>
                  <a:cxn ang="0">
                    <a:pos x="48" y="44"/>
                  </a:cxn>
                  <a:cxn ang="0">
                    <a:pos x="28" y="3"/>
                  </a:cxn>
                  <a:cxn ang="0">
                    <a:pos x="24" y="0"/>
                  </a:cxn>
                  <a:cxn ang="0">
                    <a:pos x="21" y="3"/>
                  </a:cxn>
                  <a:cxn ang="0">
                    <a:pos x="0" y="44"/>
                  </a:cxn>
                  <a:cxn ang="0">
                    <a:pos x="0" y="48"/>
                  </a:cxn>
                  <a:cxn ang="0">
                    <a:pos x="4" y="50"/>
                  </a:cxn>
                  <a:cxn ang="0">
                    <a:pos x="45" y="50"/>
                  </a:cxn>
                  <a:cxn ang="0">
                    <a:pos x="48" y="48"/>
                  </a:cxn>
                </a:cxnLst>
                <a:rect l="0" t="0" r="r" b="b"/>
                <a:pathLst>
                  <a:path w="49" h="50">
                    <a:moveTo>
                      <a:pt x="24" y="8"/>
                    </a:moveTo>
                    <a:cubicBezTo>
                      <a:pt x="25" y="8"/>
                      <a:pt x="25" y="9"/>
                      <a:pt x="25" y="9"/>
                    </a:cubicBezTo>
                    <a:cubicBezTo>
                      <a:pt x="40" y="38"/>
                      <a:pt x="40" y="38"/>
                      <a:pt x="40" y="38"/>
                    </a:cubicBezTo>
                    <a:cubicBezTo>
                      <a:pt x="41" y="40"/>
                      <a:pt x="39" y="39"/>
                      <a:pt x="39" y="39"/>
                    </a:cubicBezTo>
                    <a:cubicBezTo>
                      <a:pt x="35" y="38"/>
                      <a:pt x="30" y="37"/>
                      <a:pt x="24" y="37"/>
                    </a:cubicBezTo>
                    <a:cubicBezTo>
                      <a:pt x="19" y="37"/>
                      <a:pt x="14" y="38"/>
                      <a:pt x="10" y="39"/>
                    </a:cubicBezTo>
                    <a:cubicBezTo>
                      <a:pt x="10" y="39"/>
                      <a:pt x="8" y="40"/>
                      <a:pt x="9" y="38"/>
                    </a:cubicBezTo>
                    <a:cubicBezTo>
                      <a:pt x="24" y="9"/>
                      <a:pt x="24" y="9"/>
                      <a:pt x="24" y="9"/>
                    </a:cubicBezTo>
                    <a:cubicBezTo>
                      <a:pt x="24" y="9"/>
                      <a:pt x="24" y="8"/>
                      <a:pt x="24" y="8"/>
                    </a:cubicBezTo>
                    <a:moveTo>
                      <a:pt x="48" y="48"/>
                    </a:moveTo>
                    <a:cubicBezTo>
                      <a:pt x="49" y="47"/>
                      <a:pt x="49" y="45"/>
                      <a:pt x="48" y="44"/>
                    </a:cubicBezTo>
                    <a:cubicBezTo>
                      <a:pt x="28" y="3"/>
                      <a:pt x="28" y="3"/>
                      <a:pt x="28" y="3"/>
                    </a:cubicBezTo>
                    <a:cubicBezTo>
                      <a:pt x="27" y="1"/>
                      <a:pt x="26" y="0"/>
                      <a:pt x="24" y="0"/>
                    </a:cubicBezTo>
                    <a:cubicBezTo>
                      <a:pt x="23" y="0"/>
                      <a:pt x="22" y="1"/>
                      <a:pt x="21" y="3"/>
                    </a:cubicBezTo>
                    <a:cubicBezTo>
                      <a:pt x="0" y="44"/>
                      <a:pt x="0" y="44"/>
                      <a:pt x="0" y="44"/>
                    </a:cubicBezTo>
                    <a:cubicBezTo>
                      <a:pt x="0" y="45"/>
                      <a:pt x="0" y="47"/>
                      <a:pt x="0" y="48"/>
                    </a:cubicBezTo>
                    <a:cubicBezTo>
                      <a:pt x="1" y="49"/>
                      <a:pt x="3" y="50"/>
                      <a:pt x="4" y="50"/>
                    </a:cubicBezTo>
                    <a:cubicBezTo>
                      <a:pt x="45" y="50"/>
                      <a:pt x="45" y="50"/>
                      <a:pt x="45" y="50"/>
                    </a:cubicBezTo>
                    <a:cubicBezTo>
                      <a:pt x="46" y="50"/>
                      <a:pt x="48" y="49"/>
                      <a:pt x="48" y="48"/>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2" name="Freeform 21"/>
              <p:cNvSpPr>
                <a:spLocks noEditPoints="1"/>
              </p:cNvSpPr>
              <p:nvPr/>
            </p:nvSpPr>
            <p:spPr bwMode="auto">
              <a:xfrm>
                <a:off x="3716338" y="882648"/>
                <a:ext cx="114300" cy="112713"/>
              </a:xfrm>
              <a:custGeom>
                <a:avLst/>
                <a:gdLst/>
                <a:ahLst/>
                <a:cxnLst>
                  <a:cxn ang="0">
                    <a:pos x="25" y="8"/>
                  </a:cxn>
                  <a:cxn ang="0">
                    <a:pos x="26" y="9"/>
                  </a:cxn>
                  <a:cxn ang="0">
                    <a:pos x="40" y="37"/>
                  </a:cxn>
                  <a:cxn ang="0">
                    <a:pos x="39" y="38"/>
                  </a:cxn>
                  <a:cxn ang="0">
                    <a:pos x="25" y="37"/>
                  </a:cxn>
                  <a:cxn ang="0">
                    <a:pos x="11" y="38"/>
                  </a:cxn>
                  <a:cxn ang="0">
                    <a:pos x="10" y="36"/>
                  </a:cxn>
                  <a:cxn ang="0">
                    <a:pos x="24" y="9"/>
                  </a:cxn>
                  <a:cxn ang="0">
                    <a:pos x="25" y="8"/>
                  </a:cxn>
                  <a:cxn ang="0">
                    <a:pos x="49" y="43"/>
                  </a:cxn>
                  <a:cxn ang="0">
                    <a:pos x="28" y="2"/>
                  </a:cxn>
                  <a:cxn ang="0">
                    <a:pos x="25" y="0"/>
                  </a:cxn>
                  <a:cxn ang="0">
                    <a:pos x="22" y="2"/>
                  </a:cxn>
                  <a:cxn ang="0">
                    <a:pos x="1" y="43"/>
                  </a:cxn>
                  <a:cxn ang="0">
                    <a:pos x="1" y="47"/>
                  </a:cxn>
                  <a:cxn ang="0">
                    <a:pos x="5" y="49"/>
                  </a:cxn>
                  <a:cxn ang="0">
                    <a:pos x="45" y="49"/>
                  </a:cxn>
                  <a:cxn ang="0">
                    <a:pos x="49" y="47"/>
                  </a:cxn>
                  <a:cxn ang="0">
                    <a:pos x="49" y="43"/>
                  </a:cxn>
                </a:cxnLst>
                <a:rect l="0" t="0" r="r" b="b"/>
                <a:pathLst>
                  <a:path w="50" h="49">
                    <a:moveTo>
                      <a:pt x="25" y="8"/>
                    </a:moveTo>
                    <a:cubicBezTo>
                      <a:pt x="26" y="8"/>
                      <a:pt x="26" y="9"/>
                      <a:pt x="26" y="9"/>
                    </a:cubicBezTo>
                    <a:cubicBezTo>
                      <a:pt x="40" y="37"/>
                      <a:pt x="40" y="37"/>
                      <a:pt x="40" y="37"/>
                    </a:cubicBezTo>
                    <a:cubicBezTo>
                      <a:pt x="41" y="39"/>
                      <a:pt x="40" y="38"/>
                      <a:pt x="39" y="38"/>
                    </a:cubicBezTo>
                    <a:cubicBezTo>
                      <a:pt x="35" y="37"/>
                      <a:pt x="30" y="37"/>
                      <a:pt x="25" y="37"/>
                    </a:cubicBezTo>
                    <a:cubicBezTo>
                      <a:pt x="20" y="37"/>
                      <a:pt x="15" y="37"/>
                      <a:pt x="11" y="38"/>
                    </a:cubicBezTo>
                    <a:cubicBezTo>
                      <a:pt x="10" y="38"/>
                      <a:pt x="9" y="39"/>
                      <a:pt x="10" y="36"/>
                    </a:cubicBezTo>
                    <a:cubicBezTo>
                      <a:pt x="24" y="9"/>
                      <a:pt x="24" y="9"/>
                      <a:pt x="24" y="9"/>
                    </a:cubicBezTo>
                    <a:cubicBezTo>
                      <a:pt x="24" y="9"/>
                      <a:pt x="24" y="8"/>
                      <a:pt x="25" y="8"/>
                    </a:cubicBezTo>
                    <a:moveTo>
                      <a:pt x="49" y="43"/>
                    </a:moveTo>
                    <a:cubicBezTo>
                      <a:pt x="28" y="2"/>
                      <a:pt x="28" y="2"/>
                      <a:pt x="28" y="2"/>
                    </a:cubicBezTo>
                    <a:cubicBezTo>
                      <a:pt x="28" y="1"/>
                      <a:pt x="26" y="0"/>
                      <a:pt x="25" y="0"/>
                    </a:cubicBezTo>
                    <a:cubicBezTo>
                      <a:pt x="24" y="0"/>
                      <a:pt x="22" y="1"/>
                      <a:pt x="22" y="2"/>
                    </a:cubicBezTo>
                    <a:cubicBezTo>
                      <a:pt x="1" y="43"/>
                      <a:pt x="1" y="43"/>
                      <a:pt x="1" y="43"/>
                    </a:cubicBezTo>
                    <a:cubicBezTo>
                      <a:pt x="0" y="45"/>
                      <a:pt x="0" y="46"/>
                      <a:pt x="1" y="47"/>
                    </a:cubicBezTo>
                    <a:cubicBezTo>
                      <a:pt x="2" y="48"/>
                      <a:pt x="3" y="49"/>
                      <a:pt x="5" y="49"/>
                    </a:cubicBezTo>
                    <a:cubicBezTo>
                      <a:pt x="45" y="49"/>
                      <a:pt x="45" y="49"/>
                      <a:pt x="45" y="49"/>
                    </a:cubicBezTo>
                    <a:cubicBezTo>
                      <a:pt x="47" y="49"/>
                      <a:pt x="48" y="48"/>
                      <a:pt x="49" y="47"/>
                    </a:cubicBezTo>
                    <a:cubicBezTo>
                      <a:pt x="50" y="46"/>
                      <a:pt x="50" y="45"/>
                      <a:pt x="49" y="43"/>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3" name="Freeform 22"/>
              <p:cNvSpPr>
                <a:spLocks/>
              </p:cNvSpPr>
              <p:nvPr/>
            </p:nvSpPr>
            <p:spPr bwMode="auto">
              <a:xfrm>
                <a:off x="3560763" y="841373"/>
                <a:ext cx="266700" cy="58738"/>
              </a:xfrm>
              <a:custGeom>
                <a:avLst/>
                <a:gdLst/>
                <a:ahLst/>
                <a:cxnLst>
                  <a:cxn ang="0">
                    <a:pos x="4" y="25"/>
                  </a:cxn>
                  <a:cxn ang="0">
                    <a:pos x="5" y="25"/>
                  </a:cxn>
                  <a:cxn ang="0">
                    <a:pos x="113" y="7"/>
                  </a:cxn>
                  <a:cxn ang="0">
                    <a:pos x="116" y="3"/>
                  </a:cxn>
                  <a:cxn ang="0">
                    <a:pos x="112" y="0"/>
                  </a:cxn>
                  <a:cxn ang="0">
                    <a:pos x="68" y="7"/>
                  </a:cxn>
                  <a:cxn ang="0">
                    <a:pos x="66" y="6"/>
                  </a:cxn>
                  <a:cxn ang="0">
                    <a:pos x="58" y="0"/>
                  </a:cxn>
                  <a:cxn ang="0">
                    <a:pos x="50" y="9"/>
                  </a:cxn>
                  <a:cxn ang="0">
                    <a:pos x="49" y="11"/>
                  </a:cxn>
                  <a:cxn ang="0">
                    <a:pos x="3" y="18"/>
                  </a:cxn>
                  <a:cxn ang="0">
                    <a:pos x="0" y="22"/>
                  </a:cxn>
                  <a:cxn ang="0">
                    <a:pos x="4" y="25"/>
                  </a:cxn>
                </a:cxnLst>
                <a:rect l="0" t="0" r="r" b="b"/>
                <a:pathLst>
                  <a:path w="116" h="25">
                    <a:moveTo>
                      <a:pt x="4" y="25"/>
                    </a:moveTo>
                    <a:cubicBezTo>
                      <a:pt x="4" y="25"/>
                      <a:pt x="4" y="25"/>
                      <a:pt x="5" y="25"/>
                    </a:cubicBezTo>
                    <a:cubicBezTo>
                      <a:pt x="113" y="7"/>
                      <a:pt x="113" y="7"/>
                      <a:pt x="113" y="7"/>
                    </a:cubicBezTo>
                    <a:cubicBezTo>
                      <a:pt x="115" y="7"/>
                      <a:pt x="116" y="5"/>
                      <a:pt x="116" y="3"/>
                    </a:cubicBezTo>
                    <a:cubicBezTo>
                      <a:pt x="116" y="1"/>
                      <a:pt x="114" y="0"/>
                      <a:pt x="112" y="0"/>
                    </a:cubicBezTo>
                    <a:cubicBezTo>
                      <a:pt x="68" y="7"/>
                      <a:pt x="68" y="7"/>
                      <a:pt x="68" y="7"/>
                    </a:cubicBezTo>
                    <a:cubicBezTo>
                      <a:pt x="67" y="8"/>
                      <a:pt x="66" y="7"/>
                      <a:pt x="66" y="6"/>
                    </a:cubicBezTo>
                    <a:cubicBezTo>
                      <a:pt x="65" y="3"/>
                      <a:pt x="62" y="0"/>
                      <a:pt x="58" y="0"/>
                    </a:cubicBezTo>
                    <a:cubicBezTo>
                      <a:pt x="53" y="0"/>
                      <a:pt x="50" y="4"/>
                      <a:pt x="50" y="9"/>
                    </a:cubicBezTo>
                    <a:cubicBezTo>
                      <a:pt x="50" y="9"/>
                      <a:pt x="50" y="10"/>
                      <a:pt x="49" y="11"/>
                    </a:cubicBezTo>
                    <a:cubicBezTo>
                      <a:pt x="3" y="18"/>
                      <a:pt x="3" y="18"/>
                      <a:pt x="3" y="18"/>
                    </a:cubicBezTo>
                    <a:cubicBezTo>
                      <a:pt x="1" y="18"/>
                      <a:pt x="0" y="20"/>
                      <a:pt x="0" y="22"/>
                    </a:cubicBezTo>
                    <a:cubicBezTo>
                      <a:pt x="1" y="24"/>
                      <a:pt x="2" y="25"/>
                      <a:pt x="4" y="25"/>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4" name="Freeform 23"/>
              <p:cNvSpPr>
                <a:spLocks/>
              </p:cNvSpPr>
              <p:nvPr/>
            </p:nvSpPr>
            <p:spPr bwMode="auto">
              <a:xfrm>
                <a:off x="3579813" y="892173"/>
                <a:ext cx="230188" cy="215900"/>
              </a:xfrm>
              <a:custGeom>
                <a:avLst/>
                <a:gdLst/>
                <a:ahLst/>
                <a:cxnLst>
                  <a:cxn ang="0">
                    <a:pos x="54" y="71"/>
                  </a:cxn>
                  <a:cxn ang="0">
                    <a:pos x="54" y="4"/>
                  </a:cxn>
                  <a:cxn ang="0">
                    <a:pos x="50" y="0"/>
                  </a:cxn>
                  <a:cxn ang="0">
                    <a:pos x="47" y="4"/>
                  </a:cxn>
                  <a:cxn ang="0">
                    <a:pos x="47" y="71"/>
                  </a:cxn>
                  <a:cxn ang="0">
                    <a:pos x="45" y="73"/>
                  </a:cxn>
                  <a:cxn ang="0">
                    <a:pos x="2" y="90"/>
                  </a:cxn>
                  <a:cxn ang="0">
                    <a:pos x="5" y="94"/>
                  </a:cxn>
                  <a:cxn ang="0">
                    <a:pos x="96" y="94"/>
                  </a:cxn>
                  <a:cxn ang="0">
                    <a:pos x="99" y="90"/>
                  </a:cxn>
                  <a:cxn ang="0">
                    <a:pos x="56" y="73"/>
                  </a:cxn>
                  <a:cxn ang="0">
                    <a:pos x="54" y="71"/>
                  </a:cxn>
                </a:cxnLst>
                <a:rect l="0" t="0" r="r" b="b"/>
                <a:pathLst>
                  <a:path w="101" h="94">
                    <a:moveTo>
                      <a:pt x="54" y="71"/>
                    </a:moveTo>
                    <a:cubicBezTo>
                      <a:pt x="54" y="4"/>
                      <a:pt x="54" y="4"/>
                      <a:pt x="54" y="4"/>
                    </a:cubicBezTo>
                    <a:cubicBezTo>
                      <a:pt x="54" y="2"/>
                      <a:pt x="52" y="0"/>
                      <a:pt x="50" y="0"/>
                    </a:cubicBezTo>
                    <a:cubicBezTo>
                      <a:pt x="48" y="0"/>
                      <a:pt x="47" y="2"/>
                      <a:pt x="47" y="4"/>
                    </a:cubicBezTo>
                    <a:cubicBezTo>
                      <a:pt x="47" y="71"/>
                      <a:pt x="47" y="71"/>
                      <a:pt x="47" y="71"/>
                    </a:cubicBezTo>
                    <a:cubicBezTo>
                      <a:pt x="47" y="72"/>
                      <a:pt x="45" y="73"/>
                      <a:pt x="45" y="73"/>
                    </a:cubicBezTo>
                    <a:cubicBezTo>
                      <a:pt x="24" y="74"/>
                      <a:pt x="7" y="83"/>
                      <a:pt x="2" y="90"/>
                    </a:cubicBezTo>
                    <a:cubicBezTo>
                      <a:pt x="1" y="91"/>
                      <a:pt x="0" y="94"/>
                      <a:pt x="5" y="94"/>
                    </a:cubicBezTo>
                    <a:cubicBezTo>
                      <a:pt x="96" y="94"/>
                      <a:pt x="96" y="94"/>
                      <a:pt x="96" y="94"/>
                    </a:cubicBezTo>
                    <a:cubicBezTo>
                      <a:pt x="101" y="94"/>
                      <a:pt x="100" y="92"/>
                      <a:pt x="99" y="90"/>
                    </a:cubicBezTo>
                    <a:cubicBezTo>
                      <a:pt x="94" y="83"/>
                      <a:pt x="77" y="74"/>
                      <a:pt x="56" y="73"/>
                    </a:cubicBezTo>
                    <a:cubicBezTo>
                      <a:pt x="55" y="73"/>
                      <a:pt x="54" y="73"/>
                      <a:pt x="54" y="7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sp>
        <p:nvSpPr>
          <p:cNvPr id="31" name="TextBox 30"/>
          <p:cNvSpPr txBox="1"/>
          <p:nvPr/>
        </p:nvSpPr>
        <p:spPr>
          <a:xfrm>
            <a:off x="2371883" y="4998268"/>
            <a:ext cx="3074761" cy="784830"/>
          </a:xfrm>
          <a:prstGeom prst="rect">
            <a:avLst/>
          </a:prstGeom>
          <a:noFill/>
        </p:spPr>
        <p:txBody>
          <a:bodyPr wrap="square" rtlCol="0">
            <a:spAutoFit/>
          </a:bodyPr>
          <a:lstStyle/>
          <a:p>
            <a:pPr>
              <a:lnSpc>
                <a:spcPts val="1800"/>
              </a:lnSpc>
            </a:pPr>
            <a:r>
              <a:rPr lang="en-US" sz="1400" b="1" dirty="0">
                <a:solidFill>
                  <a:schemeClr val="bg1">
                    <a:lumMod val="50000"/>
                  </a:schemeClr>
                </a:solidFill>
              </a:rPr>
              <a:t>MANAGE GROWTH</a:t>
            </a:r>
          </a:p>
          <a:p>
            <a:pPr defTabSz="1219110">
              <a:lnSpc>
                <a:spcPts val="1800"/>
              </a:lnSpc>
              <a:defRPr/>
            </a:pPr>
            <a:r>
              <a:rPr lang="en-US" sz="1200" dirty="0">
                <a:solidFill>
                  <a:schemeClr val="bg1">
                    <a:lumMod val="50000"/>
                  </a:schemeClr>
                </a:solidFill>
              </a:rPr>
              <a:t>Continue to build, manage and support it’s growth. </a:t>
            </a:r>
          </a:p>
        </p:txBody>
      </p:sp>
      <p:grpSp>
        <p:nvGrpSpPr>
          <p:cNvPr id="58" name="Group 57"/>
          <p:cNvGrpSpPr/>
          <p:nvPr/>
        </p:nvGrpSpPr>
        <p:grpSpPr>
          <a:xfrm>
            <a:off x="2782834" y="4166204"/>
            <a:ext cx="624414" cy="624358"/>
            <a:chOff x="411406" y="1532305"/>
            <a:chExt cx="1020202" cy="1020113"/>
          </a:xfrm>
        </p:grpSpPr>
        <p:sp>
          <p:nvSpPr>
            <p:cNvPr id="34" name="円/楕円 6"/>
            <p:cNvSpPr/>
            <p:nvPr/>
          </p:nvSpPr>
          <p:spPr>
            <a:xfrm>
              <a:off x="411406" y="1532305"/>
              <a:ext cx="1020202" cy="1020113"/>
            </a:xfrm>
            <a:prstGeom prst="ellipse">
              <a:avLst/>
            </a:prstGeom>
            <a:solidFill>
              <a:schemeClr val="accent1"/>
            </a:solidFill>
            <a:ln w="28575"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p>
          </p:txBody>
        </p:sp>
        <p:sp>
          <p:nvSpPr>
            <p:cNvPr id="36" name="Freeform 216"/>
            <p:cNvSpPr>
              <a:spLocks/>
            </p:cNvSpPr>
            <p:nvPr/>
          </p:nvSpPr>
          <p:spPr bwMode="auto">
            <a:xfrm>
              <a:off x="657417" y="1799768"/>
              <a:ext cx="528180" cy="485188"/>
            </a:xfrm>
            <a:custGeom>
              <a:avLst/>
              <a:gdLst/>
              <a:ahLst/>
              <a:cxnLst>
                <a:cxn ang="0">
                  <a:pos x="109" y="54"/>
                </a:cxn>
                <a:cxn ang="0">
                  <a:pos x="112" y="51"/>
                </a:cxn>
                <a:cxn ang="0">
                  <a:pos x="117" y="51"/>
                </a:cxn>
                <a:cxn ang="0">
                  <a:pos x="118" y="49"/>
                </a:cxn>
                <a:cxn ang="0">
                  <a:pos x="104" y="28"/>
                </a:cxn>
                <a:cxn ang="0">
                  <a:pos x="103" y="28"/>
                </a:cxn>
                <a:cxn ang="0">
                  <a:pos x="89" y="49"/>
                </a:cxn>
                <a:cxn ang="0">
                  <a:pos x="90" y="51"/>
                </a:cxn>
                <a:cxn ang="0">
                  <a:pos x="95" y="51"/>
                </a:cxn>
                <a:cxn ang="0">
                  <a:pos x="98" y="54"/>
                </a:cxn>
                <a:cxn ang="0">
                  <a:pos x="54" y="98"/>
                </a:cxn>
                <a:cxn ang="0">
                  <a:pos x="10" y="54"/>
                </a:cxn>
                <a:cxn ang="0">
                  <a:pos x="54" y="10"/>
                </a:cxn>
                <a:cxn ang="0">
                  <a:pos x="73" y="14"/>
                </a:cxn>
                <a:cxn ang="0">
                  <a:pos x="75" y="15"/>
                </a:cxn>
                <a:cxn ang="0">
                  <a:pos x="80" y="12"/>
                </a:cxn>
                <a:cxn ang="0">
                  <a:pos x="77" y="5"/>
                </a:cxn>
                <a:cxn ang="0">
                  <a:pos x="54" y="0"/>
                </a:cxn>
                <a:cxn ang="0">
                  <a:pos x="0" y="54"/>
                </a:cxn>
                <a:cxn ang="0">
                  <a:pos x="54" y="109"/>
                </a:cxn>
                <a:cxn ang="0">
                  <a:pos x="109" y="54"/>
                </a:cxn>
                <a:cxn ang="0">
                  <a:pos x="109" y="54"/>
                </a:cxn>
              </a:cxnLst>
              <a:rect l="0" t="0" r="r" b="b"/>
              <a:pathLst>
                <a:path w="119" h="109">
                  <a:moveTo>
                    <a:pt x="109" y="54"/>
                  </a:moveTo>
                  <a:cubicBezTo>
                    <a:pt x="109" y="53"/>
                    <a:pt x="109" y="51"/>
                    <a:pt x="112" y="51"/>
                  </a:cubicBezTo>
                  <a:cubicBezTo>
                    <a:pt x="117" y="51"/>
                    <a:pt x="117" y="51"/>
                    <a:pt x="117" y="51"/>
                  </a:cubicBezTo>
                  <a:cubicBezTo>
                    <a:pt x="119" y="51"/>
                    <a:pt x="118" y="49"/>
                    <a:pt x="118" y="49"/>
                  </a:cubicBezTo>
                  <a:cubicBezTo>
                    <a:pt x="104" y="28"/>
                    <a:pt x="104" y="28"/>
                    <a:pt x="104" y="28"/>
                  </a:cubicBezTo>
                  <a:cubicBezTo>
                    <a:pt x="104" y="28"/>
                    <a:pt x="103" y="27"/>
                    <a:pt x="103" y="28"/>
                  </a:cubicBezTo>
                  <a:cubicBezTo>
                    <a:pt x="89" y="49"/>
                    <a:pt x="89" y="49"/>
                    <a:pt x="89" y="49"/>
                  </a:cubicBezTo>
                  <a:cubicBezTo>
                    <a:pt x="89" y="49"/>
                    <a:pt x="88" y="51"/>
                    <a:pt x="90" y="51"/>
                  </a:cubicBezTo>
                  <a:cubicBezTo>
                    <a:pt x="95" y="51"/>
                    <a:pt x="95" y="51"/>
                    <a:pt x="95" y="51"/>
                  </a:cubicBezTo>
                  <a:cubicBezTo>
                    <a:pt x="96" y="51"/>
                    <a:pt x="98" y="52"/>
                    <a:pt x="98" y="54"/>
                  </a:cubicBezTo>
                  <a:cubicBezTo>
                    <a:pt x="98" y="79"/>
                    <a:pt x="78" y="98"/>
                    <a:pt x="54" y="98"/>
                  </a:cubicBezTo>
                  <a:cubicBezTo>
                    <a:pt x="30" y="98"/>
                    <a:pt x="10" y="78"/>
                    <a:pt x="10" y="54"/>
                  </a:cubicBezTo>
                  <a:cubicBezTo>
                    <a:pt x="10" y="30"/>
                    <a:pt x="30" y="10"/>
                    <a:pt x="54" y="10"/>
                  </a:cubicBezTo>
                  <a:cubicBezTo>
                    <a:pt x="61" y="10"/>
                    <a:pt x="67" y="12"/>
                    <a:pt x="73" y="14"/>
                  </a:cubicBezTo>
                  <a:cubicBezTo>
                    <a:pt x="73" y="15"/>
                    <a:pt x="74" y="15"/>
                    <a:pt x="75" y="15"/>
                  </a:cubicBezTo>
                  <a:cubicBezTo>
                    <a:pt x="77" y="15"/>
                    <a:pt x="79" y="14"/>
                    <a:pt x="80" y="12"/>
                  </a:cubicBezTo>
                  <a:cubicBezTo>
                    <a:pt x="81" y="9"/>
                    <a:pt x="80" y="6"/>
                    <a:pt x="77" y="5"/>
                  </a:cubicBezTo>
                  <a:cubicBezTo>
                    <a:pt x="70" y="1"/>
                    <a:pt x="62" y="0"/>
                    <a:pt x="54" y="0"/>
                  </a:cubicBezTo>
                  <a:cubicBezTo>
                    <a:pt x="24" y="0"/>
                    <a:pt x="0" y="24"/>
                    <a:pt x="0" y="54"/>
                  </a:cubicBezTo>
                  <a:cubicBezTo>
                    <a:pt x="0" y="84"/>
                    <a:pt x="24" y="109"/>
                    <a:pt x="54" y="109"/>
                  </a:cubicBezTo>
                  <a:cubicBezTo>
                    <a:pt x="84" y="109"/>
                    <a:pt x="109" y="84"/>
                    <a:pt x="109" y="54"/>
                  </a:cubicBezTo>
                  <a:cubicBezTo>
                    <a:pt x="109" y="54"/>
                    <a:pt x="109" y="54"/>
                    <a:pt x="109" y="54"/>
                  </a:cubicBezTo>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32" name="TextBox 31"/>
          <p:cNvSpPr txBox="1"/>
          <p:nvPr/>
        </p:nvSpPr>
        <p:spPr>
          <a:xfrm>
            <a:off x="3510620" y="4085968"/>
            <a:ext cx="2269712" cy="784830"/>
          </a:xfrm>
          <a:prstGeom prst="rect">
            <a:avLst/>
          </a:prstGeom>
          <a:noFill/>
        </p:spPr>
        <p:txBody>
          <a:bodyPr wrap="square" rtlCol="0">
            <a:spAutoFit/>
          </a:bodyPr>
          <a:lstStyle/>
          <a:p>
            <a:pPr>
              <a:lnSpc>
                <a:spcPts val="1800"/>
              </a:lnSpc>
            </a:pPr>
            <a:r>
              <a:rPr lang="en-US" sz="1400" b="1" dirty="0">
                <a:solidFill>
                  <a:schemeClr val="bg1">
                    <a:lumMod val="50000"/>
                  </a:schemeClr>
                </a:solidFill>
              </a:rPr>
              <a:t>GROW MEMBERS</a:t>
            </a:r>
          </a:p>
          <a:p>
            <a:pPr defTabSz="1219110">
              <a:lnSpc>
                <a:spcPts val="1800"/>
              </a:lnSpc>
              <a:defRPr/>
            </a:pPr>
            <a:r>
              <a:rPr lang="en-US" sz="1200" dirty="0">
                <a:solidFill>
                  <a:schemeClr val="bg1">
                    <a:lumMod val="50000"/>
                  </a:schemeClr>
                </a:solidFill>
              </a:rPr>
              <a:t>Secure more members across a wider profile</a:t>
            </a:r>
          </a:p>
        </p:txBody>
      </p:sp>
      <p:grpSp>
        <p:nvGrpSpPr>
          <p:cNvPr id="60" name="Group 59"/>
          <p:cNvGrpSpPr/>
          <p:nvPr/>
        </p:nvGrpSpPr>
        <p:grpSpPr>
          <a:xfrm>
            <a:off x="684279" y="5990803"/>
            <a:ext cx="624414" cy="624358"/>
            <a:chOff x="411406" y="4920653"/>
            <a:chExt cx="1020202" cy="1020113"/>
          </a:xfrm>
        </p:grpSpPr>
        <p:sp>
          <p:nvSpPr>
            <p:cNvPr id="46" name="円/楕円 41"/>
            <p:cNvSpPr/>
            <p:nvPr/>
          </p:nvSpPr>
          <p:spPr>
            <a:xfrm>
              <a:off x="411406" y="4920653"/>
              <a:ext cx="1020202" cy="1020113"/>
            </a:xfrm>
            <a:prstGeom prst="ellipse">
              <a:avLst/>
            </a:prstGeom>
            <a:solidFill>
              <a:schemeClr val="accent3"/>
            </a:solidFill>
            <a:ln w="28575"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47" name="Freeform 361"/>
            <p:cNvSpPr>
              <a:spLocks noEditPoints="1"/>
            </p:cNvSpPr>
            <p:nvPr/>
          </p:nvSpPr>
          <p:spPr bwMode="auto">
            <a:xfrm>
              <a:off x="658954" y="5172761"/>
              <a:ext cx="525107" cy="515896"/>
            </a:xfrm>
            <a:custGeom>
              <a:avLst/>
              <a:gdLst/>
              <a:ahLst/>
              <a:cxnLst>
                <a:cxn ang="0">
                  <a:pos x="107" y="50"/>
                </a:cxn>
                <a:cxn ang="0">
                  <a:pos x="59" y="6"/>
                </a:cxn>
                <a:cxn ang="0">
                  <a:pos x="12" y="50"/>
                </a:cxn>
                <a:cxn ang="0">
                  <a:pos x="16" y="50"/>
                </a:cxn>
                <a:cxn ang="0">
                  <a:pos x="25" y="26"/>
                </a:cxn>
                <a:cxn ang="0">
                  <a:pos x="59" y="11"/>
                </a:cxn>
                <a:cxn ang="0">
                  <a:pos x="93" y="26"/>
                </a:cxn>
                <a:cxn ang="0">
                  <a:pos x="103" y="50"/>
                </a:cxn>
                <a:cxn ang="0">
                  <a:pos x="107" y="50"/>
                </a:cxn>
                <a:cxn ang="0">
                  <a:pos x="96" y="64"/>
                </a:cxn>
                <a:cxn ang="0">
                  <a:pos x="96" y="56"/>
                </a:cxn>
                <a:cxn ang="0">
                  <a:pos x="72" y="47"/>
                </a:cxn>
                <a:cxn ang="0">
                  <a:pos x="75" y="54"/>
                </a:cxn>
                <a:cxn ang="0">
                  <a:pos x="46" y="38"/>
                </a:cxn>
                <a:cxn ang="0">
                  <a:pos x="45" y="36"/>
                </a:cxn>
                <a:cxn ang="0">
                  <a:pos x="45" y="36"/>
                </a:cxn>
                <a:cxn ang="0">
                  <a:pos x="45" y="36"/>
                </a:cxn>
                <a:cxn ang="0">
                  <a:pos x="42" y="34"/>
                </a:cxn>
                <a:cxn ang="0">
                  <a:pos x="22" y="59"/>
                </a:cxn>
                <a:cxn ang="0">
                  <a:pos x="22" y="64"/>
                </a:cxn>
                <a:cxn ang="0">
                  <a:pos x="25" y="79"/>
                </a:cxn>
                <a:cxn ang="0">
                  <a:pos x="49" y="89"/>
                </a:cxn>
                <a:cxn ang="0">
                  <a:pos x="58" y="84"/>
                </a:cxn>
                <a:cxn ang="0">
                  <a:pos x="68" y="92"/>
                </a:cxn>
                <a:cxn ang="0">
                  <a:pos x="58" y="99"/>
                </a:cxn>
                <a:cxn ang="0">
                  <a:pos x="49" y="94"/>
                </a:cxn>
                <a:cxn ang="0">
                  <a:pos x="30" y="90"/>
                </a:cxn>
                <a:cxn ang="0">
                  <a:pos x="59" y="109"/>
                </a:cxn>
                <a:cxn ang="0">
                  <a:pos x="96" y="64"/>
                </a:cxn>
                <a:cxn ang="0">
                  <a:pos x="119" y="60"/>
                </a:cxn>
                <a:cxn ang="0">
                  <a:pos x="119" y="72"/>
                </a:cxn>
                <a:cxn ang="0">
                  <a:pos x="108" y="82"/>
                </a:cxn>
                <a:cxn ang="0">
                  <a:pos x="100" y="82"/>
                </a:cxn>
                <a:cxn ang="0">
                  <a:pos x="59" y="116"/>
                </a:cxn>
                <a:cxn ang="0">
                  <a:pos x="18" y="82"/>
                </a:cxn>
                <a:cxn ang="0">
                  <a:pos x="10" y="82"/>
                </a:cxn>
                <a:cxn ang="0">
                  <a:pos x="0" y="72"/>
                </a:cxn>
                <a:cxn ang="0">
                  <a:pos x="0" y="60"/>
                </a:cxn>
                <a:cxn ang="0">
                  <a:pos x="5" y="51"/>
                </a:cxn>
                <a:cxn ang="0">
                  <a:pos x="20" y="13"/>
                </a:cxn>
                <a:cxn ang="0">
                  <a:pos x="59" y="0"/>
                </a:cxn>
                <a:cxn ang="0">
                  <a:pos x="99" y="13"/>
                </a:cxn>
                <a:cxn ang="0">
                  <a:pos x="113" y="51"/>
                </a:cxn>
                <a:cxn ang="0">
                  <a:pos x="119" y="60"/>
                </a:cxn>
                <a:cxn ang="0">
                  <a:pos x="75" y="58"/>
                </a:cxn>
                <a:cxn ang="0">
                  <a:pos x="69" y="64"/>
                </a:cxn>
                <a:cxn ang="0">
                  <a:pos x="75" y="70"/>
                </a:cxn>
                <a:cxn ang="0">
                  <a:pos x="81" y="64"/>
                </a:cxn>
                <a:cxn ang="0">
                  <a:pos x="75" y="58"/>
                </a:cxn>
                <a:cxn ang="0">
                  <a:pos x="50" y="64"/>
                </a:cxn>
                <a:cxn ang="0">
                  <a:pos x="44" y="70"/>
                </a:cxn>
                <a:cxn ang="0">
                  <a:pos x="38" y="64"/>
                </a:cxn>
                <a:cxn ang="0">
                  <a:pos x="44" y="58"/>
                </a:cxn>
                <a:cxn ang="0">
                  <a:pos x="50" y="64"/>
                </a:cxn>
              </a:cxnLst>
              <a:rect l="0" t="0" r="r" b="b"/>
              <a:pathLst>
                <a:path w="119" h="116">
                  <a:moveTo>
                    <a:pt x="107" y="50"/>
                  </a:moveTo>
                  <a:cubicBezTo>
                    <a:pt x="106" y="21"/>
                    <a:pt x="90" y="6"/>
                    <a:pt x="59" y="6"/>
                  </a:cubicBezTo>
                  <a:cubicBezTo>
                    <a:pt x="29" y="6"/>
                    <a:pt x="12" y="21"/>
                    <a:pt x="12" y="50"/>
                  </a:cubicBezTo>
                  <a:cubicBezTo>
                    <a:pt x="16" y="50"/>
                    <a:pt x="16" y="50"/>
                    <a:pt x="16" y="50"/>
                  </a:cubicBezTo>
                  <a:cubicBezTo>
                    <a:pt x="17" y="40"/>
                    <a:pt x="20" y="32"/>
                    <a:pt x="25" y="26"/>
                  </a:cubicBezTo>
                  <a:cubicBezTo>
                    <a:pt x="33" y="16"/>
                    <a:pt x="44" y="11"/>
                    <a:pt x="59" y="11"/>
                  </a:cubicBezTo>
                  <a:cubicBezTo>
                    <a:pt x="74" y="11"/>
                    <a:pt x="86" y="16"/>
                    <a:pt x="93" y="26"/>
                  </a:cubicBezTo>
                  <a:cubicBezTo>
                    <a:pt x="98" y="32"/>
                    <a:pt x="101" y="40"/>
                    <a:pt x="103" y="50"/>
                  </a:cubicBezTo>
                  <a:lnTo>
                    <a:pt x="107" y="50"/>
                  </a:lnTo>
                  <a:close/>
                  <a:moveTo>
                    <a:pt x="96" y="64"/>
                  </a:moveTo>
                  <a:cubicBezTo>
                    <a:pt x="96" y="61"/>
                    <a:pt x="96" y="59"/>
                    <a:pt x="96" y="56"/>
                  </a:cubicBezTo>
                  <a:cubicBezTo>
                    <a:pt x="91" y="52"/>
                    <a:pt x="83" y="49"/>
                    <a:pt x="72" y="47"/>
                  </a:cubicBezTo>
                  <a:cubicBezTo>
                    <a:pt x="73" y="49"/>
                    <a:pt x="75" y="51"/>
                    <a:pt x="75" y="54"/>
                  </a:cubicBezTo>
                  <a:cubicBezTo>
                    <a:pt x="69" y="49"/>
                    <a:pt x="56" y="50"/>
                    <a:pt x="46" y="38"/>
                  </a:cubicBezTo>
                  <a:cubicBezTo>
                    <a:pt x="46" y="38"/>
                    <a:pt x="45" y="37"/>
                    <a:pt x="45" y="36"/>
                  </a:cubicBezTo>
                  <a:cubicBezTo>
                    <a:pt x="45" y="36"/>
                    <a:pt x="45" y="36"/>
                    <a:pt x="45" y="36"/>
                  </a:cubicBezTo>
                  <a:cubicBezTo>
                    <a:pt x="45" y="36"/>
                    <a:pt x="45" y="36"/>
                    <a:pt x="45" y="36"/>
                  </a:cubicBezTo>
                  <a:cubicBezTo>
                    <a:pt x="43" y="34"/>
                    <a:pt x="42" y="33"/>
                    <a:pt x="42" y="34"/>
                  </a:cubicBezTo>
                  <a:cubicBezTo>
                    <a:pt x="42" y="47"/>
                    <a:pt x="33" y="58"/>
                    <a:pt x="22" y="59"/>
                  </a:cubicBezTo>
                  <a:cubicBezTo>
                    <a:pt x="22" y="61"/>
                    <a:pt x="22" y="62"/>
                    <a:pt x="22" y="64"/>
                  </a:cubicBezTo>
                  <a:cubicBezTo>
                    <a:pt x="22" y="69"/>
                    <a:pt x="23" y="75"/>
                    <a:pt x="25" y="79"/>
                  </a:cubicBezTo>
                  <a:cubicBezTo>
                    <a:pt x="31" y="86"/>
                    <a:pt x="40" y="88"/>
                    <a:pt x="49" y="89"/>
                  </a:cubicBezTo>
                  <a:cubicBezTo>
                    <a:pt x="50" y="86"/>
                    <a:pt x="54" y="84"/>
                    <a:pt x="58" y="84"/>
                  </a:cubicBezTo>
                  <a:cubicBezTo>
                    <a:pt x="64" y="84"/>
                    <a:pt x="68" y="88"/>
                    <a:pt x="68" y="92"/>
                  </a:cubicBezTo>
                  <a:cubicBezTo>
                    <a:pt x="68" y="96"/>
                    <a:pt x="64" y="99"/>
                    <a:pt x="58" y="99"/>
                  </a:cubicBezTo>
                  <a:cubicBezTo>
                    <a:pt x="54" y="99"/>
                    <a:pt x="50" y="97"/>
                    <a:pt x="49" y="94"/>
                  </a:cubicBezTo>
                  <a:cubicBezTo>
                    <a:pt x="43" y="94"/>
                    <a:pt x="36" y="93"/>
                    <a:pt x="30" y="90"/>
                  </a:cubicBezTo>
                  <a:cubicBezTo>
                    <a:pt x="38" y="102"/>
                    <a:pt x="51" y="109"/>
                    <a:pt x="59" y="109"/>
                  </a:cubicBezTo>
                  <a:cubicBezTo>
                    <a:pt x="72" y="109"/>
                    <a:pt x="96" y="93"/>
                    <a:pt x="96" y="64"/>
                  </a:cubicBezTo>
                  <a:moveTo>
                    <a:pt x="119" y="60"/>
                  </a:moveTo>
                  <a:cubicBezTo>
                    <a:pt x="119" y="72"/>
                    <a:pt x="119" y="72"/>
                    <a:pt x="119" y="72"/>
                  </a:cubicBezTo>
                  <a:cubicBezTo>
                    <a:pt x="119" y="78"/>
                    <a:pt x="114" y="82"/>
                    <a:pt x="108" y="82"/>
                  </a:cubicBezTo>
                  <a:cubicBezTo>
                    <a:pt x="100" y="82"/>
                    <a:pt x="100" y="82"/>
                    <a:pt x="100" y="82"/>
                  </a:cubicBezTo>
                  <a:cubicBezTo>
                    <a:pt x="93" y="103"/>
                    <a:pt x="73" y="116"/>
                    <a:pt x="59" y="116"/>
                  </a:cubicBezTo>
                  <a:cubicBezTo>
                    <a:pt x="45" y="116"/>
                    <a:pt x="26" y="103"/>
                    <a:pt x="18" y="82"/>
                  </a:cubicBezTo>
                  <a:cubicBezTo>
                    <a:pt x="10" y="82"/>
                    <a:pt x="10" y="82"/>
                    <a:pt x="10" y="82"/>
                  </a:cubicBezTo>
                  <a:cubicBezTo>
                    <a:pt x="5" y="82"/>
                    <a:pt x="0" y="78"/>
                    <a:pt x="0" y="72"/>
                  </a:cubicBezTo>
                  <a:cubicBezTo>
                    <a:pt x="0" y="60"/>
                    <a:pt x="0" y="60"/>
                    <a:pt x="0" y="60"/>
                  </a:cubicBezTo>
                  <a:cubicBezTo>
                    <a:pt x="0" y="56"/>
                    <a:pt x="2" y="53"/>
                    <a:pt x="5" y="51"/>
                  </a:cubicBezTo>
                  <a:cubicBezTo>
                    <a:pt x="6" y="35"/>
                    <a:pt x="10" y="22"/>
                    <a:pt x="20" y="13"/>
                  </a:cubicBezTo>
                  <a:cubicBezTo>
                    <a:pt x="29" y="4"/>
                    <a:pt x="42" y="0"/>
                    <a:pt x="59" y="0"/>
                  </a:cubicBezTo>
                  <a:cubicBezTo>
                    <a:pt x="76" y="0"/>
                    <a:pt x="89" y="4"/>
                    <a:pt x="99" y="13"/>
                  </a:cubicBezTo>
                  <a:cubicBezTo>
                    <a:pt x="108" y="22"/>
                    <a:pt x="113" y="35"/>
                    <a:pt x="113" y="51"/>
                  </a:cubicBezTo>
                  <a:cubicBezTo>
                    <a:pt x="116" y="53"/>
                    <a:pt x="119" y="56"/>
                    <a:pt x="119" y="60"/>
                  </a:cubicBezTo>
                  <a:moveTo>
                    <a:pt x="75" y="58"/>
                  </a:moveTo>
                  <a:cubicBezTo>
                    <a:pt x="71" y="58"/>
                    <a:pt x="69" y="60"/>
                    <a:pt x="69" y="64"/>
                  </a:cubicBezTo>
                  <a:cubicBezTo>
                    <a:pt x="69" y="67"/>
                    <a:pt x="71" y="70"/>
                    <a:pt x="75" y="70"/>
                  </a:cubicBezTo>
                  <a:cubicBezTo>
                    <a:pt x="78" y="70"/>
                    <a:pt x="81" y="67"/>
                    <a:pt x="81" y="64"/>
                  </a:cubicBezTo>
                  <a:cubicBezTo>
                    <a:pt x="81" y="60"/>
                    <a:pt x="78" y="58"/>
                    <a:pt x="75" y="58"/>
                  </a:cubicBezTo>
                  <a:moveTo>
                    <a:pt x="50" y="64"/>
                  </a:moveTo>
                  <a:cubicBezTo>
                    <a:pt x="50" y="67"/>
                    <a:pt x="47" y="70"/>
                    <a:pt x="44" y="70"/>
                  </a:cubicBezTo>
                  <a:cubicBezTo>
                    <a:pt x="40" y="70"/>
                    <a:pt x="38" y="67"/>
                    <a:pt x="38" y="64"/>
                  </a:cubicBezTo>
                  <a:cubicBezTo>
                    <a:pt x="38" y="60"/>
                    <a:pt x="40" y="58"/>
                    <a:pt x="44" y="58"/>
                  </a:cubicBezTo>
                  <a:cubicBezTo>
                    <a:pt x="47" y="58"/>
                    <a:pt x="50" y="60"/>
                    <a:pt x="50" y="64"/>
                  </a:cubicBezTo>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38" name="TextBox 37"/>
          <p:cNvSpPr txBox="1"/>
          <p:nvPr/>
        </p:nvSpPr>
        <p:spPr>
          <a:xfrm>
            <a:off x="1422528" y="5910567"/>
            <a:ext cx="3074761" cy="784830"/>
          </a:xfrm>
          <a:prstGeom prst="rect">
            <a:avLst/>
          </a:prstGeom>
          <a:noFill/>
        </p:spPr>
        <p:txBody>
          <a:bodyPr wrap="square" rtlCol="0">
            <a:spAutoFit/>
          </a:bodyPr>
          <a:lstStyle/>
          <a:p>
            <a:pPr>
              <a:lnSpc>
                <a:spcPts val="1800"/>
              </a:lnSpc>
            </a:pPr>
            <a:r>
              <a:rPr lang="en-US" sz="1400" b="1" dirty="0">
                <a:solidFill>
                  <a:schemeClr val="bg1">
                    <a:lumMod val="50000"/>
                  </a:schemeClr>
                </a:solidFill>
              </a:rPr>
              <a:t>PROVIDE SUPPORT</a:t>
            </a:r>
          </a:p>
          <a:p>
            <a:pPr defTabSz="1219110">
              <a:lnSpc>
                <a:spcPts val="1800"/>
              </a:lnSpc>
              <a:defRPr/>
            </a:pPr>
            <a:r>
              <a:rPr lang="en-US" sz="1200" dirty="0">
                <a:solidFill>
                  <a:schemeClr val="bg1">
                    <a:lumMod val="50000"/>
                  </a:schemeClr>
                </a:solidFill>
              </a:rPr>
              <a:t>Give the Docklands community what they need in order to thrive.</a:t>
            </a:r>
          </a:p>
        </p:txBody>
      </p:sp>
      <p:pic>
        <p:nvPicPr>
          <p:cNvPr id="4" name="Picture Placeholder 3"/>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t="2244" b="2244"/>
          <a:stretch>
            <a:fillRect/>
          </a:stretch>
        </p:blipFill>
        <p:spPr/>
      </p:pic>
    </p:spTree>
    <p:extLst>
      <p:ext uri="{BB962C8B-B14F-4D97-AF65-F5344CB8AC3E}">
        <p14:creationId xmlns:p14="http://schemas.microsoft.com/office/powerpoint/2010/main" val="37165251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 Placeholder 50"/>
          <p:cNvSpPr>
            <a:spLocks noGrp="1"/>
          </p:cNvSpPr>
          <p:nvPr>
            <p:ph type="body" sz="half" idx="2"/>
          </p:nvPr>
        </p:nvSpPr>
        <p:spPr/>
        <p:txBody>
          <a:bodyPr/>
          <a:lstStyle/>
          <a:p>
            <a:r>
              <a:rPr lang="en-US" dirty="0"/>
              <a:t>Docklands Business Community</a:t>
            </a:r>
          </a:p>
        </p:txBody>
      </p:sp>
      <p:sp>
        <p:nvSpPr>
          <p:cNvPr id="50" name="Title 49"/>
          <p:cNvSpPr>
            <a:spLocks noGrp="1"/>
          </p:cNvSpPr>
          <p:nvPr>
            <p:ph type="title"/>
          </p:nvPr>
        </p:nvSpPr>
        <p:spPr/>
        <p:txBody>
          <a:bodyPr/>
          <a:lstStyle/>
          <a:p>
            <a:r>
              <a:rPr lang="en-US" dirty="0"/>
              <a:t>Our Community Is Diverse &amp; Growing. </a:t>
            </a:r>
          </a:p>
        </p:txBody>
      </p:sp>
      <p:sp>
        <p:nvSpPr>
          <p:cNvPr id="23" name="Rectangle 22"/>
          <p:cNvSpPr/>
          <p:nvPr/>
        </p:nvSpPr>
        <p:spPr>
          <a:xfrm>
            <a:off x="9332804" y="3878984"/>
            <a:ext cx="2539014" cy="2624792"/>
          </a:xfrm>
          <a:prstGeom prst="rect">
            <a:avLst/>
          </a:prstGeom>
          <a:solidFill>
            <a:schemeClr val="accent4"/>
          </a:solidFill>
          <a:ln w="28575">
            <a:noFill/>
          </a:ln>
          <a:scene3d>
            <a:camera prst="perspectiveBelow"/>
            <a:lightRig rig="threePt" dir="t"/>
          </a:scene3d>
          <a:sp3d>
            <a:bevelB w="0" h="1549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5165" y="3878984"/>
            <a:ext cx="2539014" cy="2624792"/>
          </a:xfrm>
          <a:prstGeom prst="rect">
            <a:avLst/>
          </a:prstGeom>
          <a:solidFill>
            <a:schemeClr val="accent1"/>
          </a:solidFill>
          <a:ln w="28575">
            <a:noFill/>
          </a:ln>
          <a:scene3d>
            <a:camera prst="perspectiveBelow"/>
            <a:lightRig rig="threePt" dir="t"/>
          </a:scene3d>
          <a:sp3d>
            <a:bevelB w="0" h="1549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p:cNvSpPr/>
          <p:nvPr/>
        </p:nvSpPr>
        <p:spPr>
          <a:xfrm>
            <a:off x="6403591" y="3878984"/>
            <a:ext cx="2539014" cy="2624792"/>
          </a:xfrm>
          <a:prstGeom prst="rect">
            <a:avLst/>
          </a:prstGeom>
          <a:solidFill>
            <a:schemeClr val="accent3"/>
          </a:solidFill>
          <a:ln w="28575">
            <a:noFill/>
          </a:ln>
          <a:scene3d>
            <a:camera prst="perspectiveBelow"/>
            <a:lightRig rig="threePt" dir="t"/>
          </a:scene3d>
          <a:sp3d>
            <a:bevelB w="0" h="1549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p:cNvSpPr/>
          <p:nvPr/>
        </p:nvSpPr>
        <p:spPr>
          <a:xfrm>
            <a:off x="3474378" y="3878984"/>
            <a:ext cx="2539014" cy="2624792"/>
          </a:xfrm>
          <a:prstGeom prst="rect">
            <a:avLst/>
          </a:prstGeom>
          <a:solidFill>
            <a:schemeClr val="accent2"/>
          </a:solidFill>
          <a:ln w="28575">
            <a:noFill/>
          </a:ln>
          <a:scene3d>
            <a:camera prst="perspectiveBelow"/>
            <a:lightRig rig="threePt" dir="t"/>
          </a:scene3d>
          <a:sp3d>
            <a:bevelB w="0" h="1549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2"/>
          <p:cNvGrpSpPr/>
          <p:nvPr/>
        </p:nvGrpSpPr>
        <p:grpSpPr>
          <a:xfrm>
            <a:off x="4477979" y="1640114"/>
            <a:ext cx="540952" cy="2196101"/>
            <a:chOff x="4129088" y="2282825"/>
            <a:chExt cx="531813" cy="2159000"/>
          </a:xfrm>
        </p:grpSpPr>
        <p:sp>
          <p:nvSpPr>
            <p:cNvPr id="35" name="Freeform 9"/>
            <p:cNvSpPr>
              <a:spLocks noEditPoints="1"/>
            </p:cNvSpPr>
            <p:nvPr/>
          </p:nvSpPr>
          <p:spPr bwMode="auto">
            <a:xfrm>
              <a:off x="4129088" y="2282825"/>
              <a:ext cx="531813" cy="2159000"/>
            </a:xfrm>
            <a:custGeom>
              <a:avLst/>
              <a:gdLst/>
              <a:ahLst/>
              <a:cxnLst>
                <a:cxn ang="0">
                  <a:pos x="107" y="1"/>
                </a:cxn>
                <a:cxn ang="0">
                  <a:pos x="147" y="36"/>
                </a:cxn>
                <a:cxn ang="0">
                  <a:pos x="154" y="62"/>
                </a:cxn>
                <a:cxn ang="0">
                  <a:pos x="160" y="98"/>
                </a:cxn>
                <a:cxn ang="0">
                  <a:pos x="171" y="133"/>
                </a:cxn>
                <a:cxn ang="0">
                  <a:pos x="178" y="151"/>
                </a:cxn>
                <a:cxn ang="0">
                  <a:pos x="210" y="170"/>
                </a:cxn>
                <a:cxn ang="0">
                  <a:pos x="221" y="238"/>
                </a:cxn>
                <a:cxn ang="0">
                  <a:pos x="214" y="296"/>
                </a:cxn>
                <a:cxn ang="0">
                  <a:pos x="191" y="313"/>
                </a:cxn>
                <a:cxn ang="0">
                  <a:pos x="198" y="371"/>
                </a:cxn>
                <a:cxn ang="0">
                  <a:pos x="206" y="414"/>
                </a:cxn>
                <a:cxn ang="0">
                  <a:pos x="194" y="416"/>
                </a:cxn>
                <a:cxn ang="0">
                  <a:pos x="189" y="474"/>
                </a:cxn>
                <a:cxn ang="0">
                  <a:pos x="172" y="570"/>
                </a:cxn>
                <a:cxn ang="0">
                  <a:pos x="165" y="582"/>
                </a:cxn>
                <a:cxn ang="0">
                  <a:pos x="157" y="582"/>
                </a:cxn>
                <a:cxn ang="0">
                  <a:pos x="155" y="611"/>
                </a:cxn>
                <a:cxn ang="0">
                  <a:pos x="149" y="670"/>
                </a:cxn>
                <a:cxn ang="0">
                  <a:pos x="123" y="764"/>
                </a:cxn>
                <a:cxn ang="0">
                  <a:pos x="141" y="817"/>
                </a:cxn>
                <a:cxn ang="0">
                  <a:pos x="156" y="852"/>
                </a:cxn>
                <a:cxn ang="0">
                  <a:pos x="133" y="854"/>
                </a:cxn>
                <a:cxn ang="0">
                  <a:pos x="122" y="846"/>
                </a:cxn>
                <a:cxn ang="0">
                  <a:pos x="125" y="864"/>
                </a:cxn>
                <a:cxn ang="0">
                  <a:pos x="112" y="905"/>
                </a:cxn>
                <a:cxn ang="0">
                  <a:pos x="107" y="905"/>
                </a:cxn>
                <a:cxn ang="0">
                  <a:pos x="107" y="636"/>
                </a:cxn>
                <a:cxn ang="0">
                  <a:pos x="109" y="621"/>
                </a:cxn>
                <a:cxn ang="0">
                  <a:pos x="109" y="580"/>
                </a:cxn>
                <a:cxn ang="0">
                  <a:pos x="107" y="596"/>
                </a:cxn>
                <a:cxn ang="0">
                  <a:pos x="107" y="1"/>
                </a:cxn>
                <a:cxn ang="0">
                  <a:pos x="106" y="1"/>
                </a:cxn>
                <a:cxn ang="0">
                  <a:pos x="107" y="1"/>
                </a:cxn>
                <a:cxn ang="0">
                  <a:pos x="107" y="596"/>
                </a:cxn>
                <a:cxn ang="0">
                  <a:pos x="104" y="611"/>
                </a:cxn>
                <a:cxn ang="0">
                  <a:pos x="105" y="632"/>
                </a:cxn>
                <a:cxn ang="0">
                  <a:pos x="106" y="645"/>
                </a:cxn>
                <a:cxn ang="0">
                  <a:pos x="107" y="636"/>
                </a:cxn>
                <a:cxn ang="0">
                  <a:pos x="107" y="905"/>
                </a:cxn>
                <a:cxn ang="0">
                  <a:pos x="89" y="869"/>
                </a:cxn>
                <a:cxn ang="0">
                  <a:pos x="88" y="831"/>
                </a:cxn>
                <a:cxn ang="0">
                  <a:pos x="81" y="789"/>
                </a:cxn>
                <a:cxn ang="0">
                  <a:pos x="52" y="662"/>
                </a:cxn>
                <a:cxn ang="0">
                  <a:pos x="53" y="606"/>
                </a:cxn>
                <a:cxn ang="0">
                  <a:pos x="50" y="579"/>
                </a:cxn>
                <a:cxn ang="0">
                  <a:pos x="34" y="565"/>
                </a:cxn>
                <a:cxn ang="0">
                  <a:pos x="29" y="465"/>
                </a:cxn>
                <a:cxn ang="0">
                  <a:pos x="31" y="410"/>
                </a:cxn>
                <a:cxn ang="0">
                  <a:pos x="11" y="407"/>
                </a:cxn>
                <a:cxn ang="0">
                  <a:pos x="27" y="360"/>
                </a:cxn>
                <a:cxn ang="0">
                  <a:pos x="30" y="326"/>
                </a:cxn>
                <a:cxn ang="0">
                  <a:pos x="2" y="302"/>
                </a:cxn>
                <a:cxn ang="0">
                  <a:pos x="2" y="234"/>
                </a:cxn>
                <a:cxn ang="0">
                  <a:pos x="7" y="204"/>
                </a:cxn>
                <a:cxn ang="0">
                  <a:pos x="27" y="154"/>
                </a:cxn>
                <a:cxn ang="0">
                  <a:pos x="48" y="145"/>
                </a:cxn>
                <a:cxn ang="0">
                  <a:pos x="50" y="126"/>
                </a:cxn>
                <a:cxn ang="0">
                  <a:pos x="63" y="101"/>
                </a:cxn>
                <a:cxn ang="0">
                  <a:pos x="64" y="64"/>
                </a:cxn>
                <a:cxn ang="0">
                  <a:pos x="106" y="1"/>
                </a:cxn>
              </a:cxnLst>
              <a:rect l="0" t="0" r="r" b="b"/>
              <a:pathLst>
                <a:path w="223" h="905">
                  <a:moveTo>
                    <a:pt x="107" y="1"/>
                  </a:moveTo>
                  <a:cubicBezTo>
                    <a:pt x="127" y="0"/>
                    <a:pt x="143" y="19"/>
                    <a:pt x="147" y="36"/>
                  </a:cubicBezTo>
                  <a:cubicBezTo>
                    <a:pt x="151" y="54"/>
                    <a:pt x="154" y="53"/>
                    <a:pt x="154" y="62"/>
                  </a:cubicBezTo>
                  <a:cubicBezTo>
                    <a:pt x="154" y="72"/>
                    <a:pt x="158" y="83"/>
                    <a:pt x="160" y="98"/>
                  </a:cubicBezTo>
                  <a:cubicBezTo>
                    <a:pt x="162" y="114"/>
                    <a:pt x="163" y="124"/>
                    <a:pt x="171" y="133"/>
                  </a:cubicBezTo>
                  <a:cubicBezTo>
                    <a:pt x="179" y="142"/>
                    <a:pt x="178" y="151"/>
                    <a:pt x="178" y="151"/>
                  </a:cubicBezTo>
                  <a:cubicBezTo>
                    <a:pt x="178" y="151"/>
                    <a:pt x="204" y="153"/>
                    <a:pt x="210" y="170"/>
                  </a:cubicBezTo>
                  <a:cubicBezTo>
                    <a:pt x="217" y="188"/>
                    <a:pt x="218" y="218"/>
                    <a:pt x="221" y="238"/>
                  </a:cubicBezTo>
                  <a:cubicBezTo>
                    <a:pt x="223" y="258"/>
                    <a:pt x="221" y="281"/>
                    <a:pt x="214" y="296"/>
                  </a:cubicBezTo>
                  <a:cubicBezTo>
                    <a:pt x="207" y="311"/>
                    <a:pt x="191" y="313"/>
                    <a:pt x="191" y="313"/>
                  </a:cubicBezTo>
                  <a:cubicBezTo>
                    <a:pt x="191" y="313"/>
                    <a:pt x="189" y="344"/>
                    <a:pt x="198" y="371"/>
                  </a:cubicBezTo>
                  <a:cubicBezTo>
                    <a:pt x="207" y="399"/>
                    <a:pt x="213" y="413"/>
                    <a:pt x="206" y="414"/>
                  </a:cubicBezTo>
                  <a:cubicBezTo>
                    <a:pt x="198" y="416"/>
                    <a:pt x="194" y="416"/>
                    <a:pt x="194" y="416"/>
                  </a:cubicBezTo>
                  <a:cubicBezTo>
                    <a:pt x="194" y="416"/>
                    <a:pt x="194" y="451"/>
                    <a:pt x="189" y="474"/>
                  </a:cubicBezTo>
                  <a:cubicBezTo>
                    <a:pt x="184" y="497"/>
                    <a:pt x="172" y="555"/>
                    <a:pt x="172" y="570"/>
                  </a:cubicBezTo>
                  <a:cubicBezTo>
                    <a:pt x="172" y="584"/>
                    <a:pt x="171" y="582"/>
                    <a:pt x="165" y="582"/>
                  </a:cubicBezTo>
                  <a:cubicBezTo>
                    <a:pt x="160" y="582"/>
                    <a:pt x="157" y="582"/>
                    <a:pt x="157" y="582"/>
                  </a:cubicBezTo>
                  <a:cubicBezTo>
                    <a:pt x="157" y="582"/>
                    <a:pt x="158" y="605"/>
                    <a:pt x="155" y="611"/>
                  </a:cubicBezTo>
                  <a:cubicBezTo>
                    <a:pt x="152" y="616"/>
                    <a:pt x="157" y="642"/>
                    <a:pt x="149" y="670"/>
                  </a:cubicBezTo>
                  <a:cubicBezTo>
                    <a:pt x="140" y="697"/>
                    <a:pt x="123" y="744"/>
                    <a:pt x="123" y="764"/>
                  </a:cubicBezTo>
                  <a:cubicBezTo>
                    <a:pt x="123" y="783"/>
                    <a:pt x="132" y="807"/>
                    <a:pt x="141" y="817"/>
                  </a:cubicBezTo>
                  <a:cubicBezTo>
                    <a:pt x="150" y="827"/>
                    <a:pt x="163" y="847"/>
                    <a:pt x="156" y="852"/>
                  </a:cubicBezTo>
                  <a:cubicBezTo>
                    <a:pt x="149" y="857"/>
                    <a:pt x="139" y="856"/>
                    <a:pt x="133" y="854"/>
                  </a:cubicBezTo>
                  <a:cubicBezTo>
                    <a:pt x="127" y="852"/>
                    <a:pt x="122" y="846"/>
                    <a:pt x="122" y="846"/>
                  </a:cubicBezTo>
                  <a:cubicBezTo>
                    <a:pt x="122" y="846"/>
                    <a:pt x="122" y="856"/>
                    <a:pt x="125" y="864"/>
                  </a:cubicBezTo>
                  <a:cubicBezTo>
                    <a:pt x="128" y="871"/>
                    <a:pt x="125" y="905"/>
                    <a:pt x="112" y="905"/>
                  </a:cubicBezTo>
                  <a:cubicBezTo>
                    <a:pt x="110" y="905"/>
                    <a:pt x="108" y="905"/>
                    <a:pt x="107" y="905"/>
                  </a:cubicBezTo>
                  <a:cubicBezTo>
                    <a:pt x="107" y="636"/>
                    <a:pt x="107" y="636"/>
                    <a:pt x="107" y="636"/>
                  </a:cubicBezTo>
                  <a:cubicBezTo>
                    <a:pt x="107" y="631"/>
                    <a:pt x="108" y="624"/>
                    <a:pt x="109" y="621"/>
                  </a:cubicBezTo>
                  <a:cubicBezTo>
                    <a:pt x="112" y="614"/>
                    <a:pt x="110" y="600"/>
                    <a:pt x="109" y="580"/>
                  </a:cubicBezTo>
                  <a:cubicBezTo>
                    <a:pt x="109" y="580"/>
                    <a:pt x="108" y="588"/>
                    <a:pt x="107" y="596"/>
                  </a:cubicBezTo>
                  <a:lnTo>
                    <a:pt x="107" y="1"/>
                  </a:lnTo>
                  <a:close/>
                  <a:moveTo>
                    <a:pt x="106" y="1"/>
                  </a:moveTo>
                  <a:cubicBezTo>
                    <a:pt x="107" y="1"/>
                    <a:pt x="107" y="1"/>
                    <a:pt x="107" y="1"/>
                  </a:cubicBezTo>
                  <a:cubicBezTo>
                    <a:pt x="107" y="596"/>
                    <a:pt x="107" y="596"/>
                    <a:pt x="107" y="596"/>
                  </a:cubicBezTo>
                  <a:cubicBezTo>
                    <a:pt x="106" y="602"/>
                    <a:pt x="105" y="608"/>
                    <a:pt x="104" y="611"/>
                  </a:cubicBezTo>
                  <a:cubicBezTo>
                    <a:pt x="102" y="620"/>
                    <a:pt x="105" y="626"/>
                    <a:pt x="105" y="632"/>
                  </a:cubicBezTo>
                  <a:cubicBezTo>
                    <a:pt x="105" y="637"/>
                    <a:pt x="106" y="645"/>
                    <a:pt x="106" y="645"/>
                  </a:cubicBezTo>
                  <a:cubicBezTo>
                    <a:pt x="106" y="645"/>
                    <a:pt x="106" y="641"/>
                    <a:pt x="107" y="636"/>
                  </a:cubicBezTo>
                  <a:cubicBezTo>
                    <a:pt x="107" y="905"/>
                    <a:pt x="107" y="905"/>
                    <a:pt x="107" y="905"/>
                  </a:cubicBezTo>
                  <a:cubicBezTo>
                    <a:pt x="96" y="901"/>
                    <a:pt x="88" y="888"/>
                    <a:pt x="89" y="869"/>
                  </a:cubicBezTo>
                  <a:cubicBezTo>
                    <a:pt x="89" y="847"/>
                    <a:pt x="84" y="843"/>
                    <a:pt x="88" y="831"/>
                  </a:cubicBezTo>
                  <a:cubicBezTo>
                    <a:pt x="91" y="818"/>
                    <a:pt x="87" y="809"/>
                    <a:pt x="81" y="789"/>
                  </a:cubicBezTo>
                  <a:cubicBezTo>
                    <a:pt x="75" y="769"/>
                    <a:pt x="51" y="684"/>
                    <a:pt x="52" y="662"/>
                  </a:cubicBezTo>
                  <a:cubicBezTo>
                    <a:pt x="53" y="640"/>
                    <a:pt x="56" y="621"/>
                    <a:pt x="53" y="606"/>
                  </a:cubicBezTo>
                  <a:cubicBezTo>
                    <a:pt x="51" y="592"/>
                    <a:pt x="50" y="579"/>
                    <a:pt x="50" y="579"/>
                  </a:cubicBezTo>
                  <a:cubicBezTo>
                    <a:pt x="50" y="579"/>
                    <a:pt x="34" y="586"/>
                    <a:pt x="34" y="565"/>
                  </a:cubicBezTo>
                  <a:cubicBezTo>
                    <a:pt x="34" y="544"/>
                    <a:pt x="31" y="483"/>
                    <a:pt x="29" y="465"/>
                  </a:cubicBezTo>
                  <a:cubicBezTo>
                    <a:pt x="28" y="446"/>
                    <a:pt x="31" y="410"/>
                    <a:pt x="31" y="410"/>
                  </a:cubicBezTo>
                  <a:cubicBezTo>
                    <a:pt x="31" y="410"/>
                    <a:pt x="16" y="409"/>
                    <a:pt x="11" y="407"/>
                  </a:cubicBezTo>
                  <a:cubicBezTo>
                    <a:pt x="6" y="405"/>
                    <a:pt x="24" y="373"/>
                    <a:pt x="27" y="360"/>
                  </a:cubicBezTo>
                  <a:cubicBezTo>
                    <a:pt x="31" y="348"/>
                    <a:pt x="30" y="326"/>
                    <a:pt x="30" y="326"/>
                  </a:cubicBezTo>
                  <a:cubicBezTo>
                    <a:pt x="30" y="326"/>
                    <a:pt x="3" y="325"/>
                    <a:pt x="2" y="302"/>
                  </a:cubicBezTo>
                  <a:cubicBezTo>
                    <a:pt x="1" y="279"/>
                    <a:pt x="0" y="247"/>
                    <a:pt x="2" y="234"/>
                  </a:cubicBezTo>
                  <a:cubicBezTo>
                    <a:pt x="4" y="220"/>
                    <a:pt x="5" y="222"/>
                    <a:pt x="7" y="204"/>
                  </a:cubicBezTo>
                  <a:cubicBezTo>
                    <a:pt x="9" y="186"/>
                    <a:pt x="18" y="155"/>
                    <a:pt x="27" y="154"/>
                  </a:cubicBezTo>
                  <a:cubicBezTo>
                    <a:pt x="36" y="153"/>
                    <a:pt x="48" y="145"/>
                    <a:pt x="48" y="145"/>
                  </a:cubicBezTo>
                  <a:cubicBezTo>
                    <a:pt x="48" y="145"/>
                    <a:pt x="39" y="135"/>
                    <a:pt x="50" y="126"/>
                  </a:cubicBezTo>
                  <a:cubicBezTo>
                    <a:pt x="61" y="117"/>
                    <a:pt x="68" y="113"/>
                    <a:pt x="63" y="101"/>
                  </a:cubicBezTo>
                  <a:cubicBezTo>
                    <a:pt x="58" y="89"/>
                    <a:pt x="61" y="80"/>
                    <a:pt x="64" y="64"/>
                  </a:cubicBezTo>
                  <a:cubicBezTo>
                    <a:pt x="67" y="49"/>
                    <a:pt x="75" y="1"/>
                    <a:pt x="106" y="1"/>
                  </a:cubicBez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6" name="Freeform 10"/>
            <p:cNvSpPr>
              <a:spLocks/>
            </p:cNvSpPr>
            <p:nvPr/>
          </p:nvSpPr>
          <p:spPr bwMode="auto">
            <a:xfrm>
              <a:off x="4343401" y="2589213"/>
              <a:ext cx="127000" cy="244475"/>
            </a:xfrm>
            <a:custGeom>
              <a:avLst/>
              <a:gdLst/>
              <a:ahLst/>
              <a:cxnLst>
                <a:cxn ang="0">
                  <a:pos x="1" y="3"/>
                </a:cxn>
                <a:cxn ang="0">
                  <a:pos x="15" y="24"/>
                </a:cxn>
                <a:cxn ang="0">
                  <a:pos x="24" y="72"/>
                </a:cxn>
                <a:cxn ang="0">
                  <a:pos x="33" y="52"/>
                </a:cxn>
                <a:cxn ang="0">
                  <a:pos x="37" y="28"/>
                </a:cxn>
                <a:cxn ang="0">
                  <a:pos x="52" y="0"/>
                </a:cxn>
                <a:cxn ang="0">
                  <a:pos x="53" y="19"/>
                </a:cxn>
                <a:cxn ang="0">
                  <a:pos x="38" y="65"/>
                </a:cxn>
                <a:cxn ang="0">
                  <a:pos x="25" y="97"/>
                </a:cxn>
                <a:cxn ang="0">
                  <a:pos x="13" y="67"/>
                </a:cxn>
                <a:cxn ang="0">
                  <a:pos x="1" y="3"/>
                </a:cxn>
              </a:cxnLst>
              <a:rect l="0" t="0" r="r" b="b"/>
              <a:pathLst>
                <a:path w="53" h="103">
                  <a:moveTo>
                    <a:pt x="1" y="3"/>
                  </a:moveTo>
                  <a:cubicBezTo>
                    <a:pt x="1" y="3"/>
                    <a:pt x="15" y="15"/>
                    <a:pt x="15" y="24"/>
                  </a:cubicBezTo>
                  <a:cubicBezTo>
                    <a:pt x="15" y="33"/>
                    <a:pt x="21" y="63"/>
                    <a:pt x="24" y="72"/>
                  </a:cubicBezTo>
                  <a:cubicBezTo>
                    <a:pt x="27" y="82"/>
                    <a:pt x="28" y="61"/>
                    <a:pt x="33" y="52"/>
                  </a:cubicBezTo>
                  <a:cubicBezTo>
                    <a:pt x="38" y="43"/>
                    <a:pt x="40" y="35"/>
                    <a:pt x="37" y="28"/>
                  </a:cubicBezTo>
                  <a:cubicBezTo>
                    <a:pt x="35" y="21"/>
                    <a:pt x="45" y="18"/>
                    <a:pt x="52" y="0"/>
                  </a:cubicBezTo>
                  <a:cubicBezTo>
                    <a:pt x="53" y="7"/>
                    <a:pt x="53" y="12"/>
                    <a:pt x="53" y="19"/>
                  </a:cubicBezTo>
                  <a:cubicBezTo>
                    <a:pt x="52" y="26"/>
                    <a:pt x="41" y="58"/>
                    <a:pt x="38" y="65"/>
                  </a:cubicBezTo>
                  <a:cubicBezTo>
                    <a:pt x="35" y="71"/>
                    <a:pt x="26" y="91"/>
                    <a:pt x="25" y="97"/>
                  </a:cubicBezTo>
                  <a:cubicBezTo>
                    <a:pt x="25" y="103"/>
                    <a:pt x="17" y="86"/>
                    <a:pt x="13" y="67"/>
                  </a:cubicBezTo>
                  <a:cubicBezTo>
                    <a:pt x="8" y="48"/>
                    <a:pt x="0" y="21"/>
                    <a:pt x="1" y="3"/>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7" name="Freeform 11"/>
            <p:cNvSpPr>
              <a:spLocks/>
            </p:cNvSpPr>
            <p:nvPr/>
          </p:nvSpPr>
          <p:spPr bwMode="auto">
            <a:xfrm>
              <a:off x="4279901" y="2927350"/>
              <a:ext cx="23813" cy="52387"/>
            </a:xfrm>
            <a:custGeom>
              <a:avLst/>
              <a:gdLst/>
              <a:ahLst/>
              <a:cxnLst>
                <a:cxn ang="0">
                  <a:pos x="7" y="22"/>
                </a:cxn>
                <a:cxn ang="0">
                  <a:pos x="9" y="9"/>
                </a:cxn>
                <a:cxn ang="0">
                  <a:pos x="9" y="0"/>
                </a:cxn>
                <a:cxn ang="0">
                  <a:pos x="2" y="1"/>
                </a:cxn>
                <a:cxn ang="0">
                  <a:pos x="0" y="19"/>
                </a:cxn>
                <a:cxn ang="0">
                  <a:pos x="7" y="22"/>
                </a:cxn>
              </a:cxnLst>
              <a:rect l="0" t="0" r="r" b="b"/>
              <a:pathLst>
                <a:path w="10" h="22">
                  <a:moveTo>
                    <a:pt x="7" y="22"/>
                  </a:moveTo>
                  <a:cubicBezTo>
                    <a:pt x="7" y="22"/>
                    <a:pt x="9" y="16"/>
                    <a:pt x="9" y="9"/>
                  </a:cubicBezTo>
                  <a:cubicBezTo>
                    <a:pt x="10" y="2"/>
                    <a:pt x="9" y="0"/>
                    <a:pt x="9" y="0"/>
                  </a:cubicBezTo>
                  <a:cubicBezTo>
                    <a:pt x="2" y="1"/>
                    <a:pt x="2" y="1"/>
                    <a:pt x="2" y="1"/>
                  </a:cubicBezTo>
                  <a:cubicBezTo>
                    <a:pt x="2" y="1"/>
                    <a:pt x="1" y="15"/>
                    <a:pt x="0" y="19"/>
                  </a:cubicBezTo>
                  <a:cubicBezTo>
                    <a:pt x="3" y="22"/>
                    <a:pt x="7" y="22"/>
                    <a:pt x="7" y="22"/>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8" name="Freeform 12"/>
            <p:cNvSpPr>
              <a:spLocks/>
            </p:cNvSpPr>
            <p:nvPr/>
          </p:nvSpPr>
          <p:spPr bwMode="auto">
            <a:xfrm>
              <a:off x="4456113" y="3035300"/>
              <a:ext cx="26988" cy="53975"/>
            </a:xfrm>
            <a:custGeom>
              <a:avLst/>
              <a:gdLst/>
              <a:ahLst/>
              <a:cxnLst>
                <a:cxn ang="0">
                  <a:pos x="3" y="0"/>
                </a:cxn>
                <a:cxn ang="0">
                  <a:pos x="1" y="18"/>
                </a:cxn>
                <a:cxn ang="0">
                  <a:pos x="11" y="18"/>
                </a:cxn>
                <a:cxn ang="0">
                  <a:pos x="11" y="0"/>
                </a:cxn>
                <a:cxn ang="0">
                  <a:pos x="3" y="0"/>
                </a:cxn>
              </a:cxnLst>
              <a:rect l="0" t="0" r="r" b="b"/>
              <a:pathLst>
                <a:path w="11" h="23">
                  <a:moveTo>
                    <a:pt x="3" y="0"/>
                  </a:moveTo>
                  <a:cubicBezTo>
                    <a:pt x="3" y="0"/>
                    <a:pt x="1" y="14"/>
                    <a:pt x="1" y="18"/>
                  </a:cubicBezTo>
                  <a:cubicBezTo>
                    <a:pt x="0" y="23"/>
                    <a:pt x="11" y="18"/>
                    <a:pt x="11" y="18"/>
                  </a:cubicBezTo>
                  <a:cubicBezTo>
                    <a:pt x="11" y="0"/>
                    <a:pt x="11" y="0"/>
                    <a:pt x="11" y="0"/>
                  </a:cubicBezTo>
                  <a:lnTo>
                    <a:pt x="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39" name="Group 33"/>
          <p:cNvGrpSpPr/>
          <p:nvPr/>
        </p:nvGrpSpPr>
        <p:grpSpPr>
          <a:xfrm>
            <a:off x="1521778" y="1635785"/>
            <a:ext cx="640852" cy="2200430"/>
            <a:chOff x="4948238" y="2751138"/>
            <a:chExt cx="585788" cy="2011362"/>
          </a:xfrm>
        </p:grpSpPr>
        <p:sp>
          <p:nvSpPr>
            <p:cNvPr id="40" name="Freeform 13"/>
            <p:cNvSpPr>
              <a:spLocks/>
            </p:cNvSpPr>
            <p:nvPr/>
          </p:nvSpPr>
          <p:spPr bwMode="auto">
            <a:xfrm>
              <a:off x="4948238" y="2751138"/>
              <a:ext cx="585788" cy="2011362"/>
            </a:xfrm>
            <a:custGeom>
              <a:avLst/>
              <a:gdLst/>
              <a:ahLst/>
              <a:cxnLst>
                <a:cxn ang="0">
                  <a:pos x="102" y="0"/>
                </a:cxn>
                <a:cxn ang="0">
                  <a:pos x="144" y="41"/>
                </a:cxn>
                <a:cxn ang="0">
                  <a:pos x="140" y="85"/>
                </a:cxn>
                <a:cxn ang="0">
                  <a:pos x="136" y="92"/>
                </a:cxn>
                <a:cxn ang="0">
                  <a:pos x="131" y="113"/>
                </a:cxn>
                <a:cxn ang="0">
                  <a:pos x="124" y="124"/>
                </a:cxn>
                <a:cxn ang="0">
                  <a:pos x="132" y="139"/>
                </a:cxn>
                <a:cxn ang="0">
                  <a:pos x="168" y="154"/>
                </a:cxn>
                <a:cxn ang="0">
                  <a:pos x="194" y="179"/>
                </a:cxn>
                <a:cxn ang="0">
                  <a:pos x="220" y="221"/>
                </a:cxn>
                <a:cxn ang="0">
                  <a:pos x="242" y="268"/>
                </a:cxn>
                <a:cxn ang="0">
                  <a:pos x="200" y="292"/>
                </a:cxn>
                <a:cxn ang="0">
                  <a:pos x="181" y="284"/>
                </a:cxn>
                <a:cxn ang="0">
                  <a:pos x="194" y="361"/>
                </a:cxn>
                <a:cxn ang="0">
                  <a:pos x="203" y="440"/>
                </a:cxn>
                <a:cxn ang="0">
                  <a:pos x="188" y="448"/>
                </a:cxn>
                <a:cxn ang="0">
                  <a:pos x="176" y="549"/>
                </a:cxn>
                <a:cxn ang="0">
                  <a:pos x="162" y="646"/>
                </a:cxn>
                <a:cxn ang="0">
                  <a:pos x="160" y="707"/>
                </a:cxn>
                <a:cxn ang="0">
                  <a:pos x="188" y="746"/>
                </a:cxn>
                <a:cxn ang="0">
                  <a:pos x="221" y="753"/>
                </a:cxn>
                <a:cxn ang="0">
                  <a:pos x="217" y="768"/>
                </a:cxn>
                <a:cxn ang="0">
                  <a:pos x="165" y="763"/>
                </a:cxn>
                <a:cxn ang="0">
                  <a:pos x="146" y="755"/>
                </a:cxn>
                <a:cxn ang="0">
                  <a:pos x="132" y="765"/>
                </a:cxn>
                <a:cxn ang="0">
                  <a:pos x="112" y="753"/>
                </a:cxn>
                <a:cxn ang="0">
                  <a:pos x="109" y="720"/>
                </a:cxn>
                <a:cxn ang="0">
                  <a:pos x="113" y="683"/>
                </a:cxn>
                <a:cxn ang="0">
                  <a:pos x="106" y="629"/>
                </a:cxn>
                <a:cxn ang="0">
                  <a:pos x="106" y="585"/>
                </a:cxn>
                <a:cxn ang="0">
                  <a:pos x="111" y="544"/>
                </a:cxn>
                <a:cxn ang="0">
                  <a:pos x="110" y="516"/>
                </a:cxn>
                <a:cxn ang="0">
                  <a:pos x="95" y="594"/>
                </a:cxn>
                <a:cxn ang="0">
                  <a:pos x="87" y="685"/>
                </a:cxn>
                <a:cxn ang="0">
                  <a:pos x="73" y="742"/>
                </a:cxn>
                <a:cxn ang="0">
                  <a:pos x="68" y="767"/>
                </a:cxn>
                <a:cxn ang="0">
                  <a:pos x="75" y="798"/>
                </a:cxn>
                <a:cxn ang="0">
                  <a:pos x="69" y="843"/>
                </a:cxn>
                <a:cxn ang="0">
                  <a:pos x="30" y="816"/>
                </a:cxn>
                <a:cxn ang="0">
                  <a:pos x="27" y="772"/>
                </a:cxn>
                <a:cxn ang="0">
                  <a:pos x="22" y="738"/>
                </a:cxn>
                <a:cxn ang="0">
                  <a:pos x="22" y="690"/>
                </a:cxn>
                <a:cxn ang="0">
                  <a:pos x="29" y="607"/>
                </a:cxn>
                <a:cxn ang="0">
                  <a:pos x="38" y="506"/>
                </a:cxn>
                <a:cxn ang="0">
                  <a:pos x="39" y="453"/>
                </a:cxn>
                <a:cxn ang="0">
                  <a:pos x="13" y="442"/>
                </a:cxn>
                <a:cxn ang="0">
                  <a:pos x="23" y="379"/>
                </a:cxn>
                <a:cxn ang="0">
                  <a:pos x="37" y="314"/>
                </a:cxn>
                <a:cxn ang="0">
                  <a:pos x="33" y="270"/>
                </a:cxn>
                <a:cxn ang="0">
                  <a:pos x="10" y="214"/>
                </a:cxn>
                <a:cxn ang="0">
                  <a:pos x="9" y="152"/>
                </a:cxn>
                <a:cxn ang="0">
                  <a:pos x="47" y="139"/>
                </a:cxn>
                <a:cxn ang="0">
                  <a:pos x="67" y="116"/>
                </a:cxn>
                <a:cxn ang="0">
                  <a:pos x="74" y="107"/>
                </a:cxn>
                <a:cxn ang="0">
                  <a:pos x="72" y="93"/>
                </a:cxn>
                <a:cxn ang="0">
                  <a:pos x="61" y="79"/>
                </a:cxn>
                <a:cxn ang="0">
                  <a:pos x="60" y="33"/>
                </a:cxn>
                <a:cxn ang="0">
                  <a:pos x="102" y="0"/>
                </a:cxn>
              </a:cxnLst>
              <a:rect l="0" t="0" r="r" b="b"/>
              <a:pathLst>
                <a:path w="246" h="843">
                  <a:moveTo>
                    <a:pt x="102" y="0"/>
                  </a:moveTo>
                  <a:cubicBezTo>
                    <a:pt x="118" y="0"/>
                    <a:pt x="144" y="16"/>
                    <a:pt x="144" y="41"/>
                  </a:cubicBezTo>
                  <a:cubicBezTo>
                    <a:pt x="144" y="66"/>
                    <a:pt x="142" y="77"/>
                    <a:pt x="140" y="85"/>
                  </a:cubicBezTo>
                  <a:cubicBezTo>
                    <a:pt x="138" y="93"/>
                    <a:pt x="136" y="92"/>
                    <a:pt x="136" y="92"/>
                  </a:cubicBezTo>
                  <a:cubicBezTo>
                    <a:pt x="136" y="92"/>
                    <a:pt x="136" y="109"/>
                    <a:pt x="131" y="113"/>
                  </a:cubicBezTo>
                  <a:cubicBezTo>
                    <a:pt x="125" y="117"/>
                    <a:pt x="124" y="119"/>
                    <a:pt x="124" y="124"/>
                  </a:cubicBezTo>
                  <a:cubicBezTo>
                    <a:pt x="124" y="129"/>
                    <a:pt x="127" y="133"/>
                    <a:pt x="132" y="139"/>
                  </a:cubicBezTo>
                  <a:cubicBezTo>
                    <a:pt x="137" y="144"/>
                    <a:pt x="157" y="150"/>
                    <a:pt x="168" y="154"/>
                  </a:cubicBezTo>
                  <a:cubicBezTo>
                    <a:pt x="179" y="158"/>
                    <a:pt x="188" y="165"/>
                    <a:pt x="194" y="179"/>
                  </a:cubicBezTo>
                  <a:cubicBezTo>
                    <a:pt x="200" y="192"/>
                    <a:pt x="209" y="209"/>
                    <a:pt x="220" y="221"/>
                  </a:cubicBezTo>
                  <a:cubicBezTo>
                    <a:pt x="232" y="232"/>
                    <a:pt x="246" y="251"/>
                    <a:pt x="242" y="268"/>
                  </a:cubicBezTo>
                  <a:cubicBezTo>
                    <a:pt x="238" y="286"/>
                    <a:pt x="213" y="299"/>
                    <a:pt x="200" y="292"/>
                  </a:cubicBezTo>
                  <a:cubicBezTo>
                    <a:pt x="186" y="284"/>
                    <a:pt x="181" y="284"/>
                    <a:pt x="181" y="284"/>
                  </a:cubicBezTo>
                  <a:cubicBezTo>
                    <a:pt x="181" y="284"/>
                    <a:pt x="190" y="322"/>
                    <a:pt x="194" y="361"/>
                  </a:cubicBezTo>
                  <a:cubicBezTo>
                    <a:pt x="198" y="400"/>
                    <a:pt x="209" y="437"/>
                    <a:pt x="203" y="440"/>
                  </a:cubicBezTo>
                  <a:cubicBezTo>
                    <a:pt x="197" y="444"/>
                    <a:pt x="188" y="448"/>
                    <a:pt x="188" y="448"/>
                  </a:cubicBezTo>
                  <a:cubicBezTo>
                    <a:pt x="188" y="448"/>
                    <a:pt x="186" y="502"/>
                    <a:pt x="176" y="549"/>
                  </a:cubicBezTo>
                  <a:cubicBezTo>
                    <a:pt x="167" y="597"/>
                    <a:pt x="163" y="618"/>
                    <a:pt x="162" y="646"/>
                  </a:cubicBezTo>
                  <a:cubicBezTo>
                    <a:pt x="160" y="674"/>
                    <a:pt x="157" y="695"/>
                    <a:pt x="160" y="707"/>
                  </a:cubicBezTo>
                  <a:cubicBezTo>
                    <a:pt x="162" y="718"/>
                    <a:pt x="179" y="742"/>
                    <a:pt x="188" y="746"/>
                  </a:cubicBezTo>
                  <a:cubicBezTo>
                    <a:pt x="197" y="750"/>
                    <a:pt x="214" y="750"/>
                    <a:pt x="221" y="753"/>
                  </a:cubicBezTo>
                  <a:cubicBezTo>
                    <a:pt x="228" y="756"/>
                    <a:pt x="233" y="765"/>
                    <a:pt x="217" y="768"/>
                  </a:cubicBezTo>
                  <a:cubicBezTo>
                    <a:pt x="202" y="770"/>
                    <a:pt x="172" y="766"/>
                    <a:pt x="165" y="763"/>
                  </a:cubicBezTo>
                  <a:cubicBezTo>
                    <a:pt x="157" y="761"/>
                    <a:pt x="146" y="755"/>
                    <a:pt x="146" y="755"/>
                  </a:cubicBezTo>
                  <a:cubicBezTo>
                    <a:pt x="146" y="755"/>
                    <a:pt x="149" y="765"/>
                    <a:pt x="132" y="765"/>
                  </a:cubicBezTo>
                  <a:cubicBezTo>
                    <a:pt x="116" y="765"/>
                    <a:pt x="112" y="763"/>
                    <a:pt x="112" y="753"/>
                  </a:cubicBezTo>
                  <a:cubicBezTo>
                    <a:pt x="111" y="742"/>
                    <a:pt x="112" y="728"/>
                    <a:pt x="109" y="720"/>
                  </a:cubicBezTo>
                  <a:cubicBezTo>
                    <a:pt x="107" y="713"/>
                    <a:pt x="119" y="693"/>
                    <a:pt x="113" y="683"/>
                  </a:cubicBezTo>
                  <a:cubicBezTo>
                    <a:pt x="107" y="672"/>
                    <a:pt x="101" y="645"/>
                    <a:pt x="106" y="629"/>
                  </a:cubicBezTo>
                  <a:cubicBezTo>
                    <a:pt x="112" y="612"/>
                    <a:pt x="104" y="596"/>
                    <a:pt x="106" y="585"/>
                  </a:cubicBezTo>
                  <a:cubicBezTo>
                    <a:pt x="108" y="575"/>
                    <a:pt x="111" y="561"/>
                    <a:pt x="111" y="544"/>
                  </a:cubicBezTo>
                  <a:cubicBezTo>
                    <a:pt x="111" y="528"/>
                    <a:pt x="110" y="516"/>
                    <a:pt x="110" y="516"/>
                  </a:cubicBezTo>
                  <a:cubicBezTo>
                    <a:pt x="110" y="516"/>
                    <a:pt x="98" y="577"/>
                    <a:pt x="95" y="594"/>
                  </a:cubicBezTo>
                  <a:cubicBezTo>
                    <a:pt x="92" y="610"/>
                    <a:pt x="87" y="668"/>
                    <a:pt x="87" y="685"/>
                  </a:cubicBezTo>
                  <a:cubicBezTo>
                    <a:pt x="87" y="703"/>
                    <a:pt x="74" y="727"/>
                    <a:pt x="73" y="742"/>
                  </a:cubicBezTo>
                  <a:cubicBezTo>
                    <a:pt x="73" y="758"/>
                    <a:pt x="72" y="767"/>
                    <a:pt x="68" y="767"/>
                  </a:cubicBezTo>
                  <a:cubicBezTo>
                    <a:pt x="63" y="767"/>
                    <a:pt x="72" y="785"/>
                    <a:pt x="75" y="798"/>
                  </a:cubicBezTo>
                  <a:cubicBezTo>
                    <a:pt x="78" y="812"/>
                    <a:pt x="87" y="843"/>
                    <a:pt x="69" y="843"/>
                  </a:cubicBezTo>
                  <a:cubicBezTo>
                    <a:pt x="51" y="843"/>
                    <a:pt x="31" y="835"/>
                    <a:pt x="30" y="816"/>
                  </a:cubicBezTo>
                  <a:cubicBezTo>
                    <a:pt x="29" y="796"/>
                    <a:pt x="32" y="780"/>
                    <a:pt x="27" y="772"/>
                  </a:cubicBezTo>
                  <a:cubicBezTo>
                    <a:pt x="22" y="765"/>
                    <a:pt x="21" y="748"/>
                    <a:pt x="22" y="738"/>
                  </a:cubicBezTo>
                  <a:cubicBezTo>
                    <a:pt x="23" y="728"/>
                    <a:pt x="19" y="712"/>
                    <a:pt x="22" y="690"/>
                  </a:cubicBezTo>
                  <a:cubicBezTo>
                    <a:pt x="24" y="669"/>
                    <a:pt x="24" y="634"/>
                    <a:pt x="29" y="607"/>
                  </a:cubicBezTo>
                  <a:cubicBezTo>
                    <a:pt x="34" y="580"/>
                    <a:pt x="36" y="539"/>
                    <a:pt x="38" y="506"/>
                  </a:cubicBezTo>
                  <a:cubicBezTo>
                    <a:pt x="41" y="474"/>
                    <a:pt x="43" y="458"/>
                    <a:pt x="39" y="453"/>
                  </a:cubicBezTo>
                  <a:cubicBezTo>
                    <a:pt x="36" y="448"/>
                    <a:pt x="18" y="443"/>
                    <a:pt x="13" y="442"/>
                  </a:cubicBezTo>
                  <a:cubicBezTo>
                    <a:pt x="8" y="441"/>
                    <a:pt x="19" y="407"/>
                    <a:pt x="23" y="379"/>
                  </a:cubicBezTo>
                  <a:cubicBezTo>
                    <a:pt x="26" y="351"/>
                    <a:pt x="33" y="334"/>
                    <a:pt x="37" y="314"/>
                  </a:cubicBezTo>
                  <a:cubicBezTo>
                    <a:pt x="41" y="294"/>
                    <a:pt x="41" y="285"/>
                    <a:pt x="33" y="270"/>
                  </a:cubicBezTo>
                  <a:cubicBezTo>
                    <a:pt x="24" y="256"/>
                    <a:pt x="14" y="247"/>
                    <a:pt x="10" y="214"/>
                  </a:cubicBezTo>
                  <a:cubicBezTo>
                    <a:pt x="6" y="182"/>
                    <a:pt x="0" y="160"/>
                    <a:pt x="9" y="152"/>
                  </a:cubicBezTo>
                  <a:cubicBezTo>
                    <a:pt x="18" y="144"/>
                    <a:pt x="34" y="149"/>
                    <a:pt x="47" y="139"/>
                  </a:cubicBezTo>
                  <a:cubicBezTo>
                    <a:pt x="59" y="129"/>
                    <a:pt x="61" y="117"/>
                    <a:pt x="67" y="116"/>
                  </a:cubicBezTo>
                  <a:cubicBezTo>
                    <a:pt x="73" y="115"/>
                    <a:pt x="74" y="114"/>
                    <a:pt x="74" y="107"/>
                  </a:cubicBezTo>
                  <a:cubicBezTo>
                    <a:pt x="74" y="100"/>
                    <a:pt x="72" y="93"/>
                    <a:pt x="72" y="93"/>
                  </a:cubicBezTo>
                  <a:cubicBezTo>
                    <a:pt x="72" y="93"/>
                    <a:pt x="63" y="87"/>
                    <a:pt x="61" y="79"/>
                  </a:cubicBezTo>
                  <a:cubicBezTo>
                    <a:pt x="59" y="70"/>
                    <a:pt x="58" y="48"/>
                    <a:pt x="60" y="33"/>
                  </a:cubicBezTo>
                  <a:cubicBezTo>
                    <a:pt x="63" y="18"/>
                    <a:pt x="76" y="0"/>
                    <a:pt x="102" y="0"/>
                  </a:cubicBez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1" name="Freeform 14"/>
            <p:cNvSpPr>
              <a:spLocks/>
            </p:cNvSpPr>
            <p:nvPr/>
          </p:nvSpPr>
          <p:spPr bwMode="auto">
            <a:xfrm>
              <a:off x="5111751" y="3011488"/>
              <a:ext cx="146050" cy="111125"/>
            </a:xfrm>
            <a:custGeom>
              <a:avLst/>
              <a:gdLst/>
              <a:ahLst/>
              <a:cxnLst>
                <a:cxn ang="0">
                  <a:pos x="57" y="21"/>
                </a:cxn>
                <a:cxn ang="0">
                  <a:pos x="61" y="27"/>
                </a:cxn>
                <a:cxn ang="0">
                  <a:pos x="58" y="47"/>
                </a:cxn>
                <a:cxn ang="0">
                  <a:pos x="45" y="27"/>
                </a:cxn>
                <a:cxn ang="0">
                  <a:pos x="35" y="35"/>
                </a:cxn>
                <a:cxn ang="0">
                  <a:pos x="33" y="44"/>
                </a:cxn>
                <a:cxn ang="0">
                  <a:pos x="0" y="7"/>
                </a:cxn>
                <a:cxn ang="0">
                  <a:pos x="5" y="0"/>
                </a:cxn>
                <a:cxn ang="0">
                  <a:pos x="44" y="26"/>
                </a:cxn>
                <a:cxn ang="0">
                  <a:pos x="57" y="21"/>
                </a:cxn>
              </a:cxnLst>
              <a:rect l="0" t="0" r="r" b="b"/>
              <a:pathLst>
                <a:path w="61" h="47">
                  <a:moveTo>
                    <a:pt x="57" y="21"/>
                  </a:moveTo>
                  <a:cubicBezTo>
                    <a:pt x="58" y="23"/>
                    <a:pt x="59" y="25"/>
                    <a:pt x="61" y="27"/>
                  </a:cubicBezTo>
                  <a:cubicBezTo>
                    <a:pt x="59" y="34"/>
                    <a:pt x="58" y="41"/>
                    <a:pt x="58" y="47"/>
                  </a:cubicBezTo>
                  <a:cubicBezTo>
                    <a:pt x="49" y="41"/>
                    <a:pt x="53" y="28"/>
                    <a:pt x="45" y="27"/>
                  </a:cubicBezTo>
                  <a:cubicBezTo>
                    <a:pt x="37" y="26"/>
                    <a:pt x="36" y="30"/>
                    <a:pt x="35" y="35"/>
                  </a:cubicBezTo>
                  <a:cubicBezTo>
                    <a:pt x="34" y="40"/>
                    <a:pt x="33" y="44"/>
                    <a:pt x="33" y="44"/>
                  </a:cubicBezTo>
                  <a:cubicBezTo>
                    <a:pt x="33" y="44"/>
                    <a:pt x="7" y="17"/>
                    <a:pt x="0" y="7"/>
                  </a:cubicBezTo>
                  <a:cubicBezTo>
                    <a:pt x="3" y="6"/>
                    <a:pt x="4" y="4"/>
                    <a:pt x="5" y="0"/>
                  </a:cubicBezTo>
                  <a:cubicBezTo>
                    <a:pt x="13" y="9"/>
                    <a:pt x="34" y="26"/>
                    <a:pt x="44" y="26"/>
                  </a:cubicBezTo>
                  <a:cubicBezTo>
                    <a:pt x="49" y="26"/>
                    <a:pt x="53" y="24"/>
                    <a:pt x="57" y="2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2" name="Freeform 15"/>
            <p:cNvSpPr>
              <a:spLocks/>
            </p:cNvSpPr>
            <p:nvPr/>
          </p:nvSpPr>
          <p:spPr bwMode="auto">
            <a:xfrm>
              <a:off x="5262563" y="3311525"/>
              <a:ext cx="66675" cy="84137"/>
            </a:xfrm>
            <a:custGeom>
              <a:avLst/>
              <a:gdLst/>
              <a:ahLst/>
              <a:cxnLst>
                <a:cxn ang="0">
                  <a:pos x="15" y="1"/>
                </a:cxn>
                <a:cxn ang="0">
                  <a:pos x="0" y="0"/>
                </a:cxn>
                <a:cxn ang="0">
                  <a:pos x="13" y="19"/>
                </a:cxn>
                <a:cxn ang="0">
                  <a:pos x="13" y="33"/>
                </a:cxn>
                <a:cxn ang="0">
                  <a:pos x="24" y="35"/>
                </a:cxn>
                <a:cxn ang="0">
                  <a:pos x="25" y="16"/>
                </a:cxn>
                <a:cxn ang="0">
                  <a:pos x="15" y="1"/>
                </a:cxn>
              </a:cxnLst>
              <a:rect l="0" t="0" r="r" b="b"/>
              <a:pathLst>
                <a:path w="28" h="35">
                  <a:moveTo>
                    <a:pt x="15" y="1"/>
                  </a:moveTo>
                  <a:cubicBezTo>
                    <a:pt x="0" y="0"/>
                    <a:pt x="0" y="0"/>
                    <a:pt x="0" y="0"/>
                  </a:cubicBezTo>
                  <a:cubicBezTo>
                    <a:pt x="0" y="0"/>
                    <a:pt x="13" y="9"/>
                    <a:pt x="13" y="19"/>
                  </a:cubicBezTo>
                  <a:cubicBezTo>
                    <a:pt x="13" y="28"/>
                    <a:pt x="13" y="33"/>
                    <a:pt x="13" y="33"/>
                  </a:cubicBezTo>
                  <a:cubicBezTo>
                    <a:pt x="24" y="35"/>
                    <a:pt x="24" y="35"/>
                    <a:pt x="24" y="35"/>
                  </a:cubicBezTo>
                  <a:cubicBezTo>
                    <a:pt x="24" y="35"/>
                    <a:pt x="28" y="26"/>
                    <a:pt x="25" y="16"/>
                  </a:cubicBezTo>
                  <a:cubicBezTo>
                    <a:pt x="21" y="7"/>
                    <a:pt x="18" y="4"/>
                    <a:pt x="15" y="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3" name="Freeform 16"/>
            <p:cNvSpPr>
              <a:spLocks/>
            </p:cNvSpPr>
            <p:nvPr/>
          </p:nvSpPr>
          <p:spPr bwMode="auto">
            <a:xfrm>
              <a:off x="5300663" y="3514725"/>
              <a:ext cx="25400" cy="73025"/>
            </a:xfrm>
            <a:custGeom>
              <a:avLst/>
              <a:gdLst/>
              <a:ahLst/>
              <a:cxnLst>
                <a:cxn ang="0">
                  <a:pos x="3" y="0"/>
                </a:cxn>
                <a:cxn ang="0">
                  <a:pos x="0" y="23"/>
                </a:cxn>
                <a:cxn ang="0">
                  <a:pos x="0" y="31"/>
                </a:cxn>
                <a:cxn ang="0">
                  <a:pos x="11" y="29"/>
                </a:cxn>
                <a:cxn ang="0">
                  <a:pos x="3" y="0"/>
                </a:cxn>
              </a:cxnLst>
              <a:rect l="0" t="0" r="r" b="b"/>
              <a:pathLst>
                <a:path w="11" h="31">
                  <a:moveTo>
                    <a:pt x="3" y="0"/>
                  </a:moveTo>
                  <a:cubicBezTo>
                    <a:pt x="3" y="0"/>
                    <a:pt x="1" y="18"/>
                    <a:pt x="0" y="23"/>
                  </a:cubicBezTo>
                  <a:cubicBezTo>
                    <a:pt x="0" y="29"/>
                    <a:pt x="0" y="31"/>
                    <a:pt x="0" y="31"/>
                  </a:cubicBezTo>
                  <a:cubicBezTo>
                    <a:pt x="11" y="29"/>
                    <a:pt x="11" y="29"/>
                    <a:pt x="11" y="29"/>
                  </a:cubicBezTo>
                  <a:cubicBezTo>
                    <a:pt x="11" y="29"/>
                    <a:pt x="8" y="15"/>
                    <a:pt x="3"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44" name="Group 31"/>
          <p:cNvGrpSpPr/>
          <p:nvPr/>
        </p:nvGrpSpPr>
        <p:grpSpPr>
          <a:xfrm>
            <a:off x="7313529" y="1586728"/>
            <a:ext cx="719138" cy="2249487"/>
            <a:chOff x="3276601" y="2190750"/>
            <a:chExt cx="719138" cy="2249487"/>
          </a:xfrm>
          <a:solidFill>
            <a:schemeClr val="accent2"/>
          </a:solidFill>
        </p:grpSpPr>
        <p:sp>
          <p:nvSpPr>
            <p:cNvPr id="45" name="Freeform 21"/>
            <p:cNvSpPr>
              <a:spLocks noEditPoints="1"/>
            </p:cNvSpPr>
            <p:nvPr/>
          </p:nvSpPr>
          <p:spPr bwMode="auto">
            <a:xfrm>
              <a:off x="3276601" y="2190750"/>
              <a:ext cx="719138" cy="2249487"/>
            </a:xfrm>
            <a:custGeom>
              <a:avLst/>
              <a:gdLst/>
              <a:ahLst/>
              <a:cxnLst>
                <a:cxn ang="0">
                  <a:pos x="251" y="190"/>
                </a:cxn>
                <a:cxn ang="0">
                  <a:pos x="270" y="402"/>
                </a:cxn>
                <a:cxn ang="0">
                  <a:pos x="269" y="482"/>
                </a:cxn>
                <a:cxn ang="0">
                  <a:pos x="265" y="515"/>
                </a:cxn>
                <a:cxn ang="0">
                  <a:pos x="299" y="661"/>
                </a:cxn>
                <a:cxn ang="0">
                  <a:pos x="224" y="700"/>
                </a:cxn>
                <a:cxn ang="0">
                  <a:pos x="231" y="519"/>
                </a:cxn>
                <a:cxn ang="0">
                  <a:pos x="231" y="481"/>
                </a:cxn>
                <a:cxn ang="0">
                  <a:pos x="224" y="161"/>
                </a:cxn>
                <a:cxn ang="0">
                  <a:pos x="179" y="29"/>
                </a:cxn>
                <a:cxn ang="0">
                  <a:pos x="182" y="91"/>
                </a:cxn>
                <a:cxn ang="0">
                  <a:pos x="163" y="120"/>
                </a:cxn>
                <a:cxn ang="0">
                  <a:pos x="218" y="159"/>
                </a:cxn>
                <a:cxn ang="0">
                  <a:pos x="224" y="489"/>
                </a:cxn>
                <a:cxn ang="0">
                  <a:pos x="215" y="490"/>
                </a:cxn>
                <a:cxn ang="0">
                  <a:pos x="217" y="521"/>
                </a:cxn>
                <a:cxn ang="0">
                  <a:pos x="224" y="700"/>
                </a:cxn>
                <a:cxn ang="0">
                  <a:pos x="210" y="700"/>
                </a:cxn>
                <a:cxn ang="0">
                  <a:pos x="203" y="819"/>
                </a:cxn>
                <a:cxn ang="0">
                  <a:pos x="210" y="898"/>
                </a:cxn>
                <a:cxn ang="0">
                  <a:pos x="161" y="903"/>
                </a:cxn>
                <a:cxn ang="0">
                  <a:pos x="150" y="845"/>
                </a:cxn>
                <a:cxn ang="0">
                  <a:pos x="152" y="754"/>
                </a:cxn>
                <a:cxn ang="0">
                  <a:pos x="129" y="554"/>
                </a:cxn>
                <a:cxn ang="0">
                  <a:pos x="105" y="597"/>
                </a:cxn>
                <a:cxn ang="0">
                  <a:pos x="80" y="798"/>
                </a:cxn>
                <a:cxn ang="0">
                  <a:pos x="85" y="832"/>
                </a:cxn>
                <a:cxn ang="0">
                  <a:pos x="70" y="893"/>
                </a:cxn>
                <a:cxn ang="0">
                  <a:pos x="25" y="938"/>
                </a:cxn>
                <a:cxn ang="0">
                  <a:pos x="31" y="861"/>
                </a:cxn>
                <a:cxn ang="0">
                  <a:pos x="28" y="815"/>
                </a:cxn>
                <a:cxn ang="0">
                  <a:pos x="24" y="645"/>
                </a:cxn>
                <a:cxn ang="0">
                  <a:pos x="25" y="469"/>
                </a:cxn>
                <a:cxn ang="0">
                  <a:pos x="16" y="440"/>
                </a:cxn>
                <a:cxn ang="0">
                  <a:pos x="6" y="361"/>
                </a:cxn>
                <a:cxn ang="0">
                  <a:pos x="18" y="208"/>
                </a:cxn>
                <a:cxn ang="0">
                  <a:pos x="101" y="142"/>
                </a:cxn>
                <a:cxn ang="0">
                  <a:pos x="104" y="96"/>
                </a:cxn>
                <a:cxn ang="0">
                  <a:pos x="92" y="65"/>
                </a:cxn>
                <a:cxn ang="0">
                  <a:pos x="97" y="29"/>
                </a:cxn>
              </a:cxnLst>
              <a:rect l="0" t="0" r="r" b="b"/>
              <a:pathLst>
                <a:path w="302" h="943">
                  <a:moveTo>
                    <a:pt x="224" y="161"/>
                  </a:moveTo>
                  <a:cubicBezTo>
                    <a:pt x="239" y="166"/>
                    <a:pt x="251" y="170"/>
                    <a:pt x="251" y="190"/>
                  </a:cubicBezTo>
                  <a:cubicBezTo>
                    <a:pt x="252" y="213"/>
                    <a:pt x="254" y="258"/>
                    <a:pt x="257" y="288"/>
                  </a:cubicBezTo>
                  <a:cubicBezTo>
                    <a:pt x="260" y="318"/>
                    <a:pt x="269" y="382"/>
                    <a:pt x="270" y="402"/>
                  </a:cubicBezTo>
                  <a:cubicBezTo>
                    <a:pt x="270" y="422"/>
                    <a:pt x="273" y="465"/>
                    <a:pt x="272" y="470"/>
                  </a:cubicBezTo>
                  <a:cubicBezTo>
                    <a:pt x="272" y="475"/>
                    <a:pt x="268" y="474"/>
                    <a:pt x="269" y="482"/>
                  </a:cubicBezTo>
                  <a:cubicBezTo>
                    <a:pt x="271" y="490"/>
                    <a:pt x="271" y="498"/>
                    <a:pt x="267" y="503"/>
                  </a:cubicBezTo>
                  <a:cubicBezTo>
                    <a:pt x="262" y="509"/>
                    <a:pt x="265" y="515"/>
                    <a:pt x="265" y="515"/>
                  </a:cubicBezTo>
                  <a:cubicBezTo>
                    <a:pt x="302" y="514"/>
                    <a:pt x="302" y="514"/>
                    <a:pt x="302" y="514"/>
                  </a:cubicBezTo>
                  <a:cubicBezTo>
                    <a:pt x="299" y="661"/>
                    <a:pt x="299" y="661"/>
                    <a:pt x="299" y="661"/>
                  </a:cubicBezTo>
                  <a:cubicBezTo>
                    <a:pt x="241" y="707"/>
                    <a:pt x="241" y="707"/>
                    <a:pt x="241" y="707"/>
                  </a:cubicBezTo>
                  <a:cubicBezTo>
                    <a:pt x="241" y="707"/>
                    <a:pt x="232" y="701"/>
                    <a:pt x="224" y="700"/>
                  </a:cubicBezTo>
                  <a:cubicBezTo>
                    <a:pt x="224" y="520"/>
                    <a:pt x="224" y="520"/>
                    <a:pt x="224" y="520"/>
                  </a:cubicBezTo>
                  <a:cubicBezTo>
                    <a:pt x="231" y="519"/>
                    <a:pt x="231" y="519"/>
                    <a:pt x="231" y="519"/>
                  </a:cubicBezTo>
                  <a:cubicBezTo>
                    <a:pt x="231" y="519"/>
                    <a:pt x="229" y="509"/>
                    <a:pt x="231" y="502"/>
                  </a:cubicBezTo>
                  <a:cubicBezTo>
                    <a:pt x="234" y="495"/>
                    <a:pt x="233" y="488"/>
                    <a:pt x="231" y="481"/>
                  </a:cubicBezTo>
                  <a:cubicBezTo>
                    <a:pt x="231" y="481"/>
                    <a:pt x="229" y="488"/>
                    <a:pt x="224" y="489"/>
                  </a:cubicBezTo>
                  <a:lnTo>
                    <a:pt x="224" y="161"/>
                  </a:lnTo>
                  <a:close/>
                  <a:moveTo>
                    <a:pt x="142" y="0"/>
                  </a:moveTo>
                  <a:cubicBezTo>
                    <a:pt x="158" y="0"/>
                    <a:pt x="177" y="12"/>
                    <a:pt x="179" y="29"/>
                  </a:cubicBezTo>
                  <a:cubicBezTo>
                    <a:pt x="182" y="46"/>
                    <a:pt x="180" y="70"/>
                    <a:pt x="180" y="70"/>
                  </a:cubicBezTo>
                  <a:cubicBezTo>
                    <a:pt x="180" y="70"/>
                    <a:pt x="186" y="82"/>
                    <a:pt x="182" y="91"/>
                  </a:cubicBezTo>
                  <a:cubicBezTo>
                    <a:pt x="177" y="100"/>
                    <a:pt x="166" y="98"/>
                    <a:pt x="166" y="98"/>
                  </a:cubicBezTo>
                  <a:cubicBezTo>
                    <a:pt x="166" y="98"/>
                    <a:pt x="163" y="112"/>
                    <a:pt x="163" y="120"/>
                  </a:cubicBezTo>
                  <a:cubicBezTo>
                    <a:pt x="163" y="128"/>
                    <a:pt x="164" y="134"/>
                    <a:pt x="170" y="139"/>
                  </a:cubicBezTo>
                  <a:cubicBezTo>
                    <a:pt x="176" y="144"/>
                    <a:pt x="200" y="154"/>
                    <a:pt x="218" y="159"/>
                  </a:cubicBezTo>
                  <a:cubicBezTo>
                    <a:pt x="220" y="160"/>
                    <a:pt x="222" y="160"/>
                    <a:pt x="224" y="161"/>
                  </a:cubicBezTo>
                  <a:cubicBezTo>
                    <a:pt x="224" y="489"/>
                    <a:pt x="224" y="489"/>
                    <a:pt x="224" y="489"/>
                  </a:cubicBezTo>
                  <a:cubicBezTo>
                    <a:pt x="224" y="489"/>
                    <a:pt x="223" y="489"/>
                    <a:pt x="223" y="489"/>
                  </a:cubicBezTo>
                  <a:cubicBezTo>
                    <a:pt x="218" y="489"/>
                    <a:pt x="215" y="490"/>
                    <a:pt x="215" y="490"/>
                  </a:cubicBezTo>
                  <a:cubicBezTo>
                    <a:pt x="215" y="490"/>
                    <a:pt x="218" y="498"/>
                    <a:pt x="218" y="506"/>
                  </a:cubicBezTo>
                  <a:cubicBezTo>
                    <a:pt x="218" y="513"/>
                    <a:pt x="217" y="521"/>
                    <a:pt x="217" y="521"/>
                  </a:cubicBezTo>
                  <a:cubicBezTo>
                    <a:pt x="224" y="520"/>
                    <a:pt x="224" y="520"/>
                    <a:pt x="224" y="520"/>
                  </a:cubicBezTo>
                  <a:cubicBezTo>
                    <a:pt x="224" y="700"/>
                    <a:pt x="224" y="700"/>
                    <a:pt x="224" y="700"/>
                  </a:cubicBezTo>
                  <a:cubicBezTo>
                    <a:pt x="224" y="700"/>
                    <a:pt x="223" y="700"/>
                    <a:pt x="222" y="700"/>
                  </a:cubicBezTo>
                  <a:cubicBezTo>
                    <a:pt x="214" y="700"/>
                    <a:pt x="210" y="700"/>
                    <a:pt x="210" y="700"/>
                  </a:cubicBezTo>
                  <a:cubicBezTo>
                    <a:pt x="210" y="700"/>
                    <a:pt x="212" y="744"/>
                    <a:pt x="212" y="761"/>
                  </a:cubicBezTo>
                  <a:cubicBezTo>
                    <a:pt x="212" y="779"/>
                    <a:pt x="211" y="806"/>
                    <a:pt x="203" y="819"/>
                  </a:cubicBezTo>
                  <a:cubicBezTo>
                    <a:pt x="195" y="832"/>
                    <a:pt x="194" y="836"/>
                    <a:pt x="194" y="847"/>
                  </a:cubicBezTo>
                  <a:cubicBezTo>
                    <a:pt x="194" y="858"/>
                    <a:pt x="211" y="888"/>
                    <a:pt x="210" y="898"/>
                  </a:cubicBezTo>
                  <a:cubicBezTo>
                    <a:pt x="209" y="908"/>
                    <a:pt x="207" y="924"/>
                    <a:pt x="190" y="924"/>
                  </a:cubicBezTo>
                  <a:cubicBezTo>
                    <a:pt x="173" y="923"/>
                    <a:pt x="161" y="917"/>
                    <a:pt x="161" y="903"/>
                  </a:cubicBezTo>
                  <a:cubicBezTo>
                    <a:pt x="161" y="889"/>
                    <a:pt x="163" y="880"/>
                    <a:pt x="157" y="875"/>
                  </a:cubicBezTo>
                  <a:cubicBezTo>
                    <a:pt x="151" y="870"/>
                    <a:pt x="160" y="858"/>
                    <a:pt x="150" y="845"/>
                  </a:cubicBezTo>
                  <a:cubicBezTo>
                    <a:pt x="141" y="832"/>
                    <a:pt x="151" y="830"/>
                    <a:pt x="149" y="818"/>
                  </a:cubicBezTo>
                  <a:cubicBezTo>
                    <a:pt x="146" y="806"/>
                    <a:pt x="151" y="769"/>
                    <a:pt x="152" y="754"/>
                  </a:cubicBezTo>
                  <a:cubicBezTo>
                    <a:pt x="153" y="739"/>
                    <a:pt x="150" y="722"/>
                    <a:pt x="143" y="659"/>
                  </a:cubicBezTo>
                  <a:cubicBezTo>
                    <a:pt x="135" y="596"/>
                    <a:pt x="131" y="568"/>
                    <a:pt x="129" y="554"/>
                  </a:cubicBezTo>
                  <a:cubicBezTo>
                    <a:pt x="127" y="541"/>
                    <a:pt x="123" y="523"/>
                    <a:pt x="123" y="523"/>
                  </a:cubicBezTo>
                  <a:cubicBezTo>
                    <a:pt x="123" y="523"/>
                    <a:pt x="113" y="582"/>
                    <a:pt x="105" y="597"/>
                  </a:cubicBezTo>
                  <a:cubicBezTo>
                    <a:pt x="97" y="612"/>
                    <a:pt x="88" y="685"/>
                    <a:pt x="86" y="706"/>
                  </a:cubicBezTo>
                  <a:cubicBezTo>
                    <a:pt x="83" y="728"/>
                    <a:pt x="85" y="791"/>
                    <a:pt x="80" y="798"/>
                  </a:cubicBezTo>
                  <a:cubicBezTo>
                    <a:pt x="75" y="804"/>
                    <a:pt x="72" y="813"/>
                    <a:pt x="72" y="813"/>
                  </a:cubicBezTo>
                  <a:cubicBezTo>
                    <a:pt x="72" y="813"/>
                    <a:pt x="85" y="821"/>
                    <a:pt x="85" y="832"/>
                  </a:cubicBezTo>
                  <a:cubicBezTo>
                    <a:pt x="85" y="842"/>
                    <a:pt x="76" y="851"/>
                    <a:pt x="76" y="865"/>
                  </a:cubicBezTo>
                  <a:cubicBezTo>
                    <a:pt x="77" y="878"/>
                    <a:pt x="75" y="890"/>
                    <a:pt x="70" y="893"/>
                  </a:cubicBezTo>
                  <a:cubicBezTo>
                    <a:pt x="64" y="896"/>
                    <a:pt x="65" y="920"/>
                    <a:pt x="58" y="928"/>
                  </a:cubicBezTo>
                  <a:cubicBezTo>
                    <a:pt x="51" y="936"/>
                    <a:pt x="39" y="943"/>
                    <a:pt x="25" y="938"/>
                  </a:cubicBezTo>
                  <a:cubicBezTo>
                    <a:pt x="11" y="934"/>
                    <a:pt x="11" y="916"/>
                    <a:pt x="18" y="898"/>
                  </a:cubicBezTo>
                  <a:cubicBezTo>
                    <a:pt x="25" y="880"/>
                    <a:pt x="33" y="868"/>
                    <a:pt x="31" y="861"/>
                  </a:cubicBezTo>
                  <a:cubicBezTo>
                    <a:pt x="28" y="854"/>
                    <a:pt x="26" y="843"/>
                    <a:pt x="33" y="836"/>
                  </a:cubicBezTo>
                  <a:cubicBezTo>
                    <a:pt x="40" y="829"/>
                    <a:pt x="32" y="821"/>
                    <a:pt x="28" y="815"/>
                  </a:cubicBezTo>
                  <a:cubicBezTo>
                    <a:pt x="23" y="809"/>
                    <a:pt x="24" y="780"/>
                    <a:pt x="24" y="765"/>
                  </a:cubicBezTo>
                  <a:cubicBezTo>
                    <a:pt x="23" y="750"/>
                    <a:pt x="25" y="673"/>
                    <a:pt x="24" y="645"/>
                  </a:cubicBezTo>
                  <a:cubicBezTo>
                    <a:pt x="23" y="617"/>
                    <a:pt x="21" y="533"/>
                    <a:pt x="25" y="510"/>
                  </a:cubicBezTo>
                  <a:cubicBezTo>
                    <a:pt x="29" y="487"/>
                    <a:pt x="25" y="469"/>
                    <a:pt x="25" y="469"/>
                  </a:cubicBezTo>
                  <a:cubicBezTo>
                    <a:pt x="25" y="469"/>
                    <a:pt x="16" y="474"/>
                    <a:pt x="16" y="465"/>
                  </a:cubicBezTo>
                  <a:cubicBezTo>
                    <a:pt x="16" y="457"/>
                    <a:pt x="20" y="455"/>
                    <a:pt x="16" y="440"/>
                  </a:cubicBezTo>
                  <a:cubicBezTo>
                    <a:pt x="12" y="425"/>
                    <a:pt x="11" y="410"/>
                    <a:pt x="6" y="399"/>
                  </a:cubicBezTo>
                  <a:cubicBezTo>
                    <a:pt x="1" y="387"/>
                    <a:pt x="0" y="367"/>
                    <a:pt x="6" y="361"/>
                  </a:cubicBezTo>
                  <a:cubicBezTo>
                    <a:pt x="12" y="355"/>
                    <a:pt x="3" y="321"/>
                    <a:pt x="9" y="296"/>
                  </a:cubicBezTo>
                  <a:cubicBezTo>
                    <a:pt x="14" y="270"/>
                    <a:pt x="17" y="230"/>
                    <a:pt x="18" y="208"/>
                  </a:cubicBezTo>
                  <a:cubicBezTo>
                    <a:pt x="18" y="186"/>
                    <a:pt x="19" y="170"/>
                    <a:pt x="48" y="163"/>
                  </a:cubicBezTo>
                  <a:cubicBezTo>
                    <a:pt x="76" y="156"/>
                    <a:pt x="97" y="148"/>
                    <a:pt x="101" y="142"/>
                  </a:cubicBezTo>
                  <a:cubicBezTo>
                    <a:pt x="105" y="136"/>
                    <a:pt x="107" y="120"/>
                    <a:pt x="106" y="113"/>
                  </a:cubicBezTo>
                  <a:cubicBezTo>
                    <a:pt x="105" y="106"/>
                    <a:pt x="104" y="100"/>
                    <a:pt x="104" y="96"/>
                  </a:cubicBezTo>
                  <a:cubicBezTo>
                    <a:pt x="104" y="92"/>
                    <a:pt x="96" y="98"/>
                    <a:pt x="94" y="90"/>
                  </a:cubicBezTo>
                  <a:cubicBezTo>
                    <a:pt x="92" y="83"/>
                    <a:pt x="91" y="66"/>
                    <a:pt x="92" y="65"/>
                  </a:cubicBezTo>
                  <a:cubicBezTo>
                    <a:pt x="94" y="63"/>
                    <a:pt x="95" y="64"/>
                    <a:pt x="97" y="64"/>
                  </a:cubicBezTo>
                  <a:cubicBezTo>
                    <a:pt x="96" y="61"/>
                    <a:pt x="95" y="46"/>
                    <a:pt x="97" y="29"/>
                  </a:cubicBezTo>
                  <a:cubicBezTo>
                    <a:pt x="98" y="14"/>
                    <a:pt x="113" y="1"/>
                    <a:pt x="142" y="0"/>
                  </a:cubicBezTo>
                  <a:close/>
                </a:path>
              </a:pathLst>
            </a:custGeom>
            <a:solidFill>
              <a:schemeClr val="accent3"/>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6" name="Freeform 22"/>
            <p:cNvSpPr>
              <a:spLocks/>
            </p:cNvSpPr>
            <p:nvPr/>
          </p:nvSpPr>
          <p:spPr bwMode="auto">
            <a:xfrm>
              <a:off x="3309938" y="3201988"/>
              <a:ext cx="76200" cy="76200"/>
            </a:xfrm>
            <a:custGeom>
              <a:avLst/>
              <a:gdLst/>
              <a:ahLst/>
              <a:cxnLst>
                <a:cxn ang="0">
                  <a:pos x="7" y="32"/>
                </a:cxn>
                <a:cxn ang="0">
                  <a:pos x="7" y="10"/>
                </a:cxn>
                <a:cxn ang="0">
                  <a:pos x="32" y="8"/>
                </a:cxn>
                <a:cxn ang="0">
                  <a:pos x="13" y="13"/>
                </a:cxn>
                <a:cxn ang="0">
                  <a:pos x="7" y="32"/>
                </a:cxn>
              </a:cxnLst>
              <a:rect l="0" t="0" r="r" b="b"/>
              <a:pathLst>
                <a:path w="32" h="32">
                  <a:moveTo>
                    <a:pt x="7" y="32"/>
                  </a:moveTo>
                  <a:cubicBezTo>
                    <a:pt x="7" y="32"/>
                    <a:pt x="0" y="20"/>
                    <a:pt x="7" y="10"/>
                  </a:cubicBezTo>
                  <a:cubicBezTo>
                    <a:pt x="15" y="0"/>
                    <a:pt x="32" y="8"/>
                    <a:pt x="32" y="8"/>
                  </a:cubicBezTo>
                  <a:cubicBezTo>
                    <a:pt x="32" y="8"/>
                    <a:pt x="20" y="8"/>
                    <a:pt x="13" y="13"/>
                  </a:cubicBezTo>
                  <a:cubicBezTo>
                    <a:pt x="7" y="18"/>
                    <a:pt x="9" y="22"/>
                    <a:pt x="7" y="32"/>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7" name="Freeform 23"/>
            <p:cNvSpPr>
              <a:spLocks/>
            </p:cNvSpPr>
            <p:nvPr/>
          </p:nvSpPr>
          <p:spPr bwMode="auto">
            <a:xfrm>
              <a:off x="3827463" y="3302000"/>
              <a:ext cx="90488" cy="30162"/>
            </a:xfrm>
            <a:custGeom>
              <a:avLst/>
              <a:gdLst/>
              <a:ahLst/>
              <a:cxnLst>
                <a:cxn ang="0">
                  <a:pos x="0" y="12"/>
                </a:cxn>
                <a:cxn ang="0">
                  <a:pos x="18" y="0"/>
                </a:cxn>
                <a:cxn ang="0">
                  <a:pos x="38" y="13"/>
                </a:cxn>
                <a:cxn ang="0">
                  <a:pos x="17" y="6"/>
                </a:cxn>
                <a:cxn ang="0">
                  <a:pos x="0" y="12"/>
                </a:cxn>
              </a:cxnLst>
              <a:rect l="0" t="0" r="r" b="b"/>
              <a:pathLst>
                <a:path w="38" h="13">
                  <a:moveTo>
                    <a:pt x="0" y="12"/>
                  </a:moveTo>
                  <a:cubicBezTo>
                    <a:pt x="0" y="12"/>
                    <a:pt x="0" y="0"/>
                    <a:pt x="18" y="0"/>
                  </a:cubicBezTo>
                  <a:cubicBezTo>
                    <a:pt x="35" y="0"/>
                    <a:pt x="38" y="13"/>
                    <a:pt x="38" y="13"/>
                  </a:cubicBezTo>
                  <a:cubicBezTo>
                    <a:pt x="38" y="13"/>
                    <a:pt x="29" y="6"/>
                    <a:pt x="17" y="6"/>
                  </a:cubicBezTo>
                  <a:cubicBezTo>
                    <a:pt x="6" y="7"/>
                    <a:pt x="6" y="7"/>
                    <a:pt x="0" y="12"/>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8" name="Freeform 24"/>
            <p:cNvSpPr>
              <a:spLocks/>
            </p:cNvSpPr>
            <p:nvPr/>
          </p:nvSpPr>
          <p:spPr bwMode="auto">
            <a:xfrm>
              <a:off x="3435351" y="2500313"/>
              <a:ext cx="241300" cy="627062"/>
            </a:xfrm>
            <a:custGeom>
              <a:avLst/>
              <a:gdLst/>
              <a:ahLst/>
              <a:cxnLst>
                <a:cxn ang="0">
                  <a:pos x="97" y="0"/>
                </a:cxn>
                <a:cxn ang="0">
                  <a:pos x="101" y="7"/>
                </a:cxn>
                <a:cxn ang="0">
                  <a:pos x="87" y="123"/>
                </a:cxn>
                <a:cxn ang="0">
                  <a:pos x="92" y="262"/>
                </a:cxn>
                <a:cxn ang="0">
                  <a:pos x="64" y="263"/>
                </a:cxn>
                <a:cxn ang="0">
                  <a:pos x="0" y="250"/>
                </a:cxn>
                <a:cxn ang="0">
                  <a:pos x="13" y="220"/>
                </a:cxn>
                <a:cxn ang="0">
                  <a:pos x="32" y="69"/>
                </a:cxn>
                <a:cxn ang="0">
                  <a:pos x="32" y="14"/>
                </a:cxn>
                <a:cxn ang="0">
                  <a:pos x="34" y="12"/>
                </a:cxn>
                <a:cxn ang="0">
                  <a:pos x="37" y="3"/>
                </a:cxn>
                <a:cxn ang="0">
                  <a:pos x="69" y="29"/>
                </a:cxn>
                <a:cxn ang="0">
                  <a:pos x="97" y="0"/>
                </a:cxn>
              </a:cxnLst>
              <a:rect l="0" t="0" r="r" b="b"/>
              <a:pathLst>
                <a:path w="101" h="263">
                  <a:moveTo>
                    <a:pt x="97" y="0"/>
                  </a:moveTo>
                  <a:cubicBezTo>
                    <a:pt x="98" y="2"/>
                    <a:pt x="99" y="4"/>
                    <a:pt x="101" y="7"/>
                  </a:cubicBezTo>
                  <a:cubicBezTo>
                    <a:pt x="98" y="26"/>
                    <a:pt x="90" y="82"/>
                    <a:pt x="87" y="123"/>
                  </a:cubicBezTo>
                  <a:cubicBezTo>
                    <a:pt x="83" y="171"/>
                    <a:pt x="92" y="262"/>
                    <a:pt x="92" y="262"/>
                  </a:cubicBezTo>
                  <a:cubicBezTo>
                    <a:pt x="92" y="262"/>
                    <a:pt x="85" y="263"/>
                    <a:pt x="64" y="263"/>
                  </a:cubicBezTo>
                  <a:cubicBezTo>
                    <a:pt x="43" y="263"/>
                    <a:pt x="0" y="250"/>
                    <a:pt x="0" y="250"/>
                  </a:cubicBezTo>
                  <a:cubicBezTo>
                    <a:pt x="0" y="250"/>
                    <a:pt x="7" y="237"/>
                    <a:pt x="13" y="220"/>
                  </a:cubicBezTo>
                  <a:cubicBezTo>
                    <a:pt x="19" y="204"/>
                    <a:pt x="29" y="131"/>
                    <a:pt x="32" y="69"/>
                  </a:cubicBezTo>
                  <a:cubicBezTo>
                    <a:pt x="34" y="38"/>
                    <a:pt x="34" y="23"/>
                    <a:pt x="32" y="14"/>
                  </a:cubicBezTo>
                  <a:cubicBezTo>
                    <a:pt x="33" y="13"/>
                    <a:pt x="34" y="12"/>
                    <a:pt x="34" y="12"/>
                  </a:cubicBezTo>
                  <a:cubicBezTo>
                    <a:pt x="35" y="10"/>
                    <a:pt x="37" y="7"/>
                    <a:pt x="37" y="3"/>
                  </a:cubicBezTo>
                  <a:cubicBezTo>
                    <a:pt x="44" y="16"/>
                    <a:pt x="60" y="29"/>
                    <a:pt x="69" y="29"/>
                  </a:cubicBezTo>
                  <a:cubicBezTo>
                    <a:pt x="79" y="29"/>
                    <a:pt x="91" y="10"/>
                    <a:pt x="97"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9" name="Freeform 25"/>
            <p:cNvSpPr>
              <a:spLocks/>
            </p:cNvSpPr>
            <p:nvPr/>
          </p:nvSpPr>
          <p:spPr bwMode="auto">
            <a:xfrm>
              <a:off x="3548063" y="2576513"/>
              <a:ext cx="96838" cy="617537"/>
            </a:xfrm>
            <a:custGeom>
              <a:avLst/>
              <a:gdLst/>
              <a:ahLst/>
              <a:cxnLst>
                <a:cxn ang="0">
                  <a:pos x="0" y="11"/>
                </a:cxn>
                <a:cxn ang="0">
                  <a:pos x="20" y="0"/>
                </a:cxn>
                <a:cxn ang="0">
                  <a:pos x="41" y="11"/>
                </a:cxn>
                <a:cxn ang="0">
                  <a:pos x="27" y="18"/>
                </a:cxn>
                <a:cxn ang="0">
                  <a:pos x="33" y="107"/>
                </a:cxn>
                <a:cxn ang="0">
                  <a:pos x="32" y="238"/>
                </a:cxn>
                <a:cxn ang="0">
                  <a:pos x="15" y="239"/>
                </a:cxn>
                <a:cxn ang="0">
                  <a:pos x="14" y="89"/>
                </a:cxn>
                <a:cxn ang="0">
                  <a:pos x="15" y="18"/>
                </a:cxn>
                <a:cxn ang="0">
                  <a:pos x="0" y="11"/>
                </a:cxn>
              </a:cxnLst>
              <a:rect l="0" t="0" r="r" b="b"/>
              <a:pathLst>
                <a:path w="41" h="259">
                  <a:moveTo>
                    <a:pt x="0" y="11"/>
                  </a:moveTo>
                  <a:cubicBezTo>
                    <a:pt x="0" y="11"/>
                    <a:pt x="7" y="0"/>
                    <a:pt x="20" y="0"/>
                  </a:cubicBezTo>
                  <a:cubicBezTo>
                    <a:pt x="33" y="0"/>
                    <a:pt x="41" y="11"/>
                    <a:pt x="41" y="11"/>
                  </a:cubicBezTo>
                  <a:cubicBezTo>
                    <a:pt x="41" y="11"/>
                    <a:pt x="27" y="8"/>
                    <a:pt x="27" y="18"/>
                  </a:cubicBezTo>
                  <a:cubicBezTo>
                    <a:pt x="28" y="27"/>
                    <a:pt x="33" y="76"/>
                    <a:pt x="33" y="107"/>
                  </a:cubicBezTo>
                  <a:cubicBezTo>
                    <a:pt x="33" y="139"/>
                    <a:pt x="35" y="222"/>
                    <a:pt x="32" y="238"/>
                  </a:cubicBezTo>
                  <a:cubicBezTo>
                    <a:pt x="28" y="253"/>
                    <a:pt x="17" y="259"/>
                    <a:pt x="15" y="239"/>
                  </a:cubicBezTo>
                  <a:cubicBezTo>
                    <a:pt x="12" y="219"/>
                    <a:pt x="13" y="110"/>
                    <a:pt x="14" y="89"/>
                  </a:cubicBezTo>
                  <a:cubicBezTo>
                    <a:pt x="14" y="68"/>
                    <a:pt x="18" y="24"/>
                    <a:pt x="15" y="18"/>
                  </a:cubicBezTo>
                  <a:cubicBezTo>
                    <a:pt x="13" y="12"/>
                    <a:pt x="7" y="8"/>
                    <a:pt x="0" y="11"/>
                  </a:cubicBezTo>
                  <a:close/>
                </a:path>
              </a:pathLst>
            </a:custGeom>
            <a:solidFill>
              <a:schemeClr val="accent3"/>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4" name="Group 53"/>
          <p:cNvGrpSpPr/>
          <p:nvPr/>
        </p:nvGrpSpPr>
        <p:grpSpPr>
          <a:xfrm>
            <a:off x="810636" y="4815836"/>
            <a:ext cx="2008072" cy="673247"/>
            <a:chOff x="870167" y="4368354"/>
            <a:chExt cx="2008072" cy="673247"/>
          </a:xfrm>
        </p:grpSpPr>
        <p:sp>
          <p:nvSpPr>
            <p:cNvPr id="52" name="TextBox 51"/>
            <p:cNvSpPr txBox="1"/>
            <p:nvPr/>
          </p:nvSpPr>
          <p:spPr>
            <a:xfrm>
              <a:off x="870167" y="4818014"/>
              <a:ext cx="2008072" cy="223587"/>
            </a:xfrm>
            <a:prstGeom prst="rect">
              <a:avLst/>
            </a:prstGeom>
            <a:noFill/>
          </p:spPr>
          <p:txBody>
            <a:bodyPr wrap="square" lIns="0" tIns="0" rIns="0" bIns="0" rtlCol="0">
              <a:spAutoFit/>
            </a:bodyPr>
            <a:lstStyle/>
            <a:p>
              <a:pPr algn="ctr">
                <a:lnSpc>
                  <a:spcPts val="1900"/>
                </a:lnSpc>
              </a:pPr>
              <a:endParaRPr lang="en-US" sz="1400" dirty="0">
                <a:solidFill>
                  <a:schemeClr val="bg1"/>
                </a:solidFill>
              </a:endParaRPr>
            </a:p>
          </p:txBody>
        </p:sp>
        <p:sp>
          <p:nvSpPr>
            <p:cNvPr id="53" name="TextBox 52"/>
            <p:cNvSpPr txBox="1"/>
            <p:nvPr/>
          </p:nvSpPr>
          <p:spPr>
            <a:xfrm>
              <a:off x="870167" y="4368354"/>
              <a:ext cx="1988413" cy="243656"/>
            </a:xfrm>
            <a:prstGeom prst="rect">
              <a:avLst/>
            </a:prstGeom>
            <a:noFill/>
          </p:spPr>
          <p:txBody>
            <a:bodyPr wrap="square" lIns="0" tIns="0" rIns="0" bIns="0" rtlCol="0">
              <a:spAutoFit/>
            </a:bodyPr>
            <a:lstStyle/>
            <a:p>
              <a:pPr algn="ctr">
                <a:lnSpc>
                  <a:spcPts val="1900"/>
                </a:lnSpc>
              </a:pPr>
              <a:r>
                <a:rPr lang="en-US" sz="2000" b="1" dirty="0">
                  <a:solidFill>
                    <a:schemeClr val="bg1"/>
                  </a:solidFill>
                </a:rPr>
                <a:t>Start Ups</a:t>
              </a:r>
            </a:p>
          </p:txBody>
        </p:sp>
      </p:grpSp>
      <p:grpSp>
        <p:nvGrpSpPr>
          <p:cNvPr id="55" name="Group 54"/>
          <p:cNvGrpSpPr/>
          <p:nvPr/>
        </p:nvGrpSpPr>
        <p:grpSpPr>
          <a:xfrm>
            <a:off x="3739849" y="4815836"/>
            <a:ext cx="2008072" cy="673247"/>
            <a:chOff x="870167" y="4368354"/>
            <a:chExt cx="2008072" cy="673247"/>
          </a:xfrm>
        </p:grpSpPr>
        <p:sp>
          <p:nvSpPr>
            <p:cNvPr id="56" name="TextBox 55"/>
            <p:cNvSpPr txBox="1"/>
            <p:nvPr/>
          </p:nvSpPr>
          <p:spPr>
            <a:xfrm>
              <a:off x="870167" y="4818014"/>
              <a:ext cx="2008072" cy="223587"/>
            </a:xfrm>
            <a:prstGeom prst="rect">
              <a:avLst/>
            </a:prstGeom>
            <a:noFill/>
          </p:spPr>
          <p:txBody>
            <a:bodyPr wrap="square" lIns="0" tIns="0" rIns="0" bIns="0" rtlCol="0">
              <a:spAutoFit/>
            </a:bodyPr>
            <a:lstStyle/>
            <a:p>
              <a:pPr algn="ctr">
                <a:lnSpc>
                  <a:spcPts val="1900"/>
                </a:lnSpc>
              </a:pPr>
              <a:endParaRPr lang="en-US" sz="1400" dirty="0">
                <a:solidFill>
                  <a:schemeClr val="bg1"/>
                </a:solidFill>
              </a:endParaRPr>
            </a:p>
          </p:txBody>
        </p:sp>
        <p:sp>
          <p:nvSpPr>
            <p:cNvPr id="57" name="TextBox 56"/>
            <p:cNvSpPr txBox="1"/>
            <p:nvPr/>
          </p:nvSpPr>
          <p:spPr>
            <a:xfrm>
              <a:off x="870167" y="4368354"/>
              <a:ext cx="1988413" cy="243656"/>
            </a:xfrm>
            <a:prstGeom prst="rect">
              <a:avLst/>
            </a:prstGeom>
            <a:noFill/>
          </p:spPr>
          <p:txBody>
            <a:bodyPr wrap="square" lIns="0" tIns="0" rIns="0" bIns="0" rtlCol="0">
              <a:spAutoFit/>
            </a:bodyPr>
            <a:lstStyle/>
            <a:p>
              <a:pPr algn="ctr">
                <a:lnSpc>
                  <a:spcPts val="1900"/>
                </a:lnSpc>
              </a:pPr>
              <a:r>
                <a:rPr lang="en-US" sz="2000" b="1" dirty="0">
                  <a:solidFill>
                    <a:schemeClr val="bg1"/>
                  </a:solidFill>
                </a:rPr>
                <a:t>SMEs</a:t>
              </a:r>
            </a:p>
          </p:txBody>
        </p:sp>
      </p:grpSp>
      <p:grpSp>
        <p:nvGrpSpPr>
          <p:cNvPr id="58" name="Group 57"/>
          <p:cNvGrpSpPr/>
          <p:nvPr/>
        </p:nvGrpSpPr>
        <p:grpSpPr>
          <a:xfrm>
            <a:off x="6669062" y="4815836"/>
            <a:ext cx="2008072" cy="673247"/>
            <a:chOff x="870167" y="4368354"/>
            <a:chExt cx="2008072" cy="673247"/>
          </a:xfrm>
        </p:grpSpPr>
        <p:sp>
          <p:nvSpPr>
            <p:cNvPr id="59" name="TextBox 58"/>
            <p:cNvSpPr txBox="1"/>
            <p:nvPr/>
          </p:nvSpPr>
          <p:spPr>
            <a:xfrm>
              <a:off x="870167" y="4818014"/>
              <a:ext cx="2008072" cy="223587"/>
            </a:xfrm>
            <a:prstGeom prst="rect">
              <a:avLst/>
            </a:prstGeom>
            <a:noFill/>
          </p:spPr>
          <p:txBody>
            <a:bodyPr wrap="square" lIns="0" tIns="0" rIns="0" bIns="0" rtlCol="0">
              <a:spAutoFit/>
            </a:bodyPr>
            <a:lstStyle/>
            <a:p>
              <a:pPr algn="ctr">
                <a:lnSpc>
                  <a:spcPts val="1900"/>
                </a:lnSpc>
              </a:pPr>
              <a:endParaRPr lang="en-US" sz="1400" dirty="0">
                <a:solidFill>
                  <a:schemeClr val="bg1"/>
                </a:solidFill>
              </a:endParaRPr>
            </a:p>
          </p:txBody>
        </p:sp>
        <p:sp>
          <p:nvSpPr>
            <p:cNvPr id="60" name="TextBox 59"/>
            <p:cNvSpPr txBox="1"/>
            <p:nvPr/>
          </p:nvSpPr>
          <p:spPr>
            <a:xfrm>
              <a:off x="870167" y="4368354"/>
              <a:ext cx="1988413" cy="243656"/>
            </a:xfrm>
            <a:prstGeom prst="rect">
              <a:avLst/>
            </a:prstGeom>
            <a:noFill/>
          </p:spPr>
          <p:txBody>
            <a:bodyPr wrap="square" lIns="0" tIns="0" rIns="0" bIns="0" rtlCol="0">
              <a:spAutoFit/>
            </a:bodyPr>
            <a:lstStyle/>
            <a:p>
              <a:pPr algn="ctr">
                <a:lnSpc>
                  <a:spcPts val="1900"/>
                </a:lnSpc>
              </a:pPr>
              <a:r>
                <a:rPr lang="en-US" sz="2000" b="1" dirty="0">
                  <a:solidFill>
                    <a:schemeClr val="bg1"/>
                  </a:solidFill>
                </a:rPr>
                <a:t>Corporations</a:t>
              </a:r>
            </a:p>
          </p:txBody>
        </p:sp>
      </p:grpSp>
      <p:grpSp>
        <p:nvGrpSpPr>
          <p:cNvPr id="61" name="Group 60"/>
          <p:cNvGrpSpPr/>
          <p:nvPr/>
        </p:nvGrpSpPr>
        <p:grpSpPr>
          <a:xfrm>
            <a:off x="9607799" y="4815836"/>
            <a:ext cx="2008072" cy="673247"/>
            <a:chOff x="870167" y="4368354"/>
            <a:chExt cx="2008072" cy="673247"/>
          </a:xfrm>
        </p:grpSpPr>
        <p:sp>
          <p:nvSpPr>
            <p:cNvPr id="62" name="TextBox 61"/>
            <p:cNvSpPr txBox="1"/>
            <p:nvPr/>
          </p:nvSpPr>
          <p:spPr>
            <a:xfrm>
              <a:off x="870167" y="4818014"/>
              <a:ext cx="2008072" cy="223587"/>
            </a:xfrm>
            <a:prstGeom prst="rect">
              <a:avLst/>
            </a:prstGeom>
            <a:noFill/>
          </p:spPr>
          <p:txBody>
            <a:bodyPr wrap="square" lIns="0" tIns="0" rIns="0" bIns="0" rtlCol="0">
              <a:spAutoFit/>
            </a:bodyPr>
            <a:lstStyle/>
            <a:p>
              <a:pPr algn="ctr">
                <a:lnSpc>
                  <a:spcPts val="1900"/>
                </a:lnSpc>
              </a:pPr>
              <a:endParaRPr lang="en-US" sz="1400" dirty="0">
                <a:solidFill>
                  <a:schemeClr val="bg1"/>
                </a:solidFill>
              </a:endParaRPr>
            </a:p>
          </p:txBody>
        </p:sp>
        <p:sp>
          <p:nvSpPr>
            <p:cNvPr id="63" name="TextBox 62"/>
            <p:cNvSpPr txBox="1"/>
            <p:nvPr/>
          </p:nvSpPr>
          <p:spPr>
            <a:xfrm>
              <a:off x="870167" y="4368354"/>
              <a:ext cx="1988413" cy="243656"/>
            </a:xfrm>
            <a:prstGeom prst="rect">
              <a:avLst/>
            </a:prstGeom>
            <a:noFill/>
          </p:spPr>
          <p:txBody>
            <a:bodyPr wrap="square" lIns="0" tIns="0" rIns="0" bIns="0" rtlCol="0">
              <a:spAutoFit/>
            </a:bodyPr>
            <a:lstStyle/>
            <a:p>
              <a:pPr algn="ctr">
                <a:lnSpc>
                  <a:spcPts val="1900"/>
                </a:lnSpc>
              </a:pPr>
              <a:r>
                <a:rPr lang="en-US" sz="2000" b="1" dirty="0">
                  <a:solidFill>
                    <a:schemeClr val="bg1"/>
                  </a:solidFill>
                </a:rPr>
                <a:t>Stake Holders</a:t>
              </a:r>
            </a:p>
          </p:txBody>
        </p:sp>
      </p:grpSp>
      <p:grpSp>
        <p:nvGrpSpPr>
          <p:cNvPr id="69" name="Group 68"/>
          <p:cNvGrpSpPr/>
          <p:nvPr/>
        </p:nvGrpSpPr>
        <p:grpSpPr>
          <a:xfrm>
            <a:off x="10181025" y="1650227"/>
            <a:ext cx="617538" cy="2155825"/>
            <a:chOff x="10181025" y="1650227"/>
            <a:chExt cx="617538" cy="2155825"/>
          </a:xfrm>
        </p:grpSpPr>
        <p:sp>
          <p:nvSpPr>
            <p:cNvPr id="65" name="Freeform 17"/>
            <p:cNvSpPr>
              <a:spLocks/>
            </p:cNvSpPr>
            <p:nvPr/>
          </p:nvSpPr>
          <p:spPr bwMode="auto">
            <a:xfrm>
              <a:off x="10414388" y="1886764"/>
              <a:ext cx="171450" cy="254000"/>
            </a:xfrm>
            <a:custGeom>
              <a:avLst/>
              <a:gdLst/>
              <a:ahLst/>
              <a:cxnLst>
                <a:cxn ang="0">
                  <a:pos x="4" y="29"/>
                </a:cxn>
                <a:cxn ang="0">
                  <a:pos x="8" y="60"/>
                </a:cxn>
                <a:cxn ang="0">
                  <a:pos x="4" y="92"/>
                </a:cxn>
                <a:cxn ang="0">
                  <a:pos x="56" y="104"/>
                </a:cxn>
                <a:cxn ang="0">
                  <a:pos x="4" y="29"/>
                </a:cxn>
              </a:cxnLst>
              <a:rect l="0" t="0" r="r" b="b"/>
              <a:pathLst>
                <a:path w="72" h="107">
                  <a:moveTo>
                    <a:pt x="4" y="29"/>
                  </a:moveTo>
                  <a:cubicBezTo>
                    <a:pt x="25" y="38"/>
                    <a:pt x="1" y="49"/>
                    <a:pt x="8" y="60"/>
                  </a:cubicBezTo>
                  <a:cubicBezTo>
                    <a:pt x="15" y="70"/>
                    <a:pt x="0" y="78"/>
                    <a:pt x="4" y="92"/>
                  </a:cubicBezTo>
                  <a:cubicBezTo>
                    <a:pt x="8" y="107"/>
                    <a:pt x="40" y="106"/>
                    <a:pt x="56" y="104"/>
                  </a:cubicBezTo>
                  <a:cubicBezTo>
                    <a:pt x="72" y="103"/>
                    <a:pt x="49" y="0"/>
                    <a:pt x="4" y="29"/>
                  </a:cubicBezTo>
                  <a:close/>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6" name="Freeform 18"/>
            <p:cNvSpPr>
              <a:spLocks/>
            </p:cNvSpPr>
            <p:nvPr/>
          </p:nvSpPr>
          <p:spPr bwMode="auto">
            <a:xfrm>
              <a:off x="10338188" y="1650227"/>
              <a:ext cx="357188" cy="496887"/>
            </a:xfrm>
            <a:custGeom>
              <a:avLst/>
              <a:gdLst/>
              <a:ahLst/>
              <a:cxnLst>
                <a:cxn ang="0">
                  <a:pos x="12" y="36"/>
                </a:cxn>
                <a:cxn ang="0">
                  <a:pos x="105" y="61"/>
                </a:cxn>
                <a:cxn ang="0">
                  <a:pos x="124" y="101"/>
                </a:cxn>
                <a:cxn ang="0">
                  <a:pos x="132" y="141"/>
                </a:cxn>
                <a:cxn ang="0">
                  <a:pos x="121" y="186"/>
                </a:cxn>
                <a:cxn ang="0">
                  <a:pos x="74" y="202"/>
                </a:cxn>
                <a:cxn ang="0">
                  <a:pos x="30" y="87"/>
                </a:cxn>
                <a:cxn ang="0">
                  <a:pos x="12" y="36"/>
                </a:cxn>
              </a:cxnLst>
              <a:rect l="0" t="0" r="r" b="b"/>
              <a:pathLst>
                <a:path w="150" h="208">
                  <a:moveTo>
                    <a:pt x="12" y="36"/>
                  </a:moveTo>
                  <a:cubicBezTo>
                    <a:pt x="38" y="0"/>
                    <a:pt x="106" y="15"/>
                    <a:pt x="105" y="61"/>
                  </a:cubicBezTo>
                  <a:cubicBezTo>
                    <a:pt x="105" y="107"/>
                    <a:pt x="134" y="78"/>
                    <a:pt x="124" y="101"/>
                  </a:cubicBezTo>
                  <a:cubicBezTo>
                    <a:pt x="115" y="124"/>
                    <a:pt x="145" y="122"/>
                    <a:pt x="132" y="141"/>
                  </a:cubicBezTo>
                  <a:cubicBezTo>
                    <a:pt x="120" y="160"/>
                    <a:pt x="150" y="164"/>
                    <a:pt x="121" y="186"/>
                  </a:cubicBezTo>
                  <a:cubicBezTo>
                    <a:pt x="91" y="208"/>
                    <a:pt x="74" y="202"/>
                    <a:pt x="74" y="202"/>
                  </a:cubicBezTo>
                  <a:cubicBezTo>
                    <a:pt x="74" y="202"/>
                    <a:pt x="83" y="72"/>
                    <a:pt x="30" y="87"/>
                  </a:cubicBezTo>
                  <a:cubicBezTo>
                    <a:pt x="13" y="92"/>
                    <a:pt x="0" y="53"/>
                    <a:pt x="12" y="36"/>
                  </a:cubicBezTo>
                  <a:close/>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7" name="Freeform 19"/>
            <p:cNvSpPr>
              <a:spLocks/>
            </p:cNvSpPr>
            <p:nvPr/>
          </p:nvSpPr>
          <p:spPr bwMode="auto">
            <a:xfrm>
              <a:off x="10181025" y="1688327"/>
              <a:ext cx="617538" cy="2117725"/>
            </a:xfrm>
            <a:custGeom>
              <a:avLst/>
              <a:gdLst/>
              <a:ahLst/>
              <a:cxnLst>
                <a:cxn ang="0">
                  <a:pos x="160" y="29"/>
                </a:cxn>
                <a:cxn ang="0">
                  <a:pos x="177" y="130"/>
                </a:cxn>
                <a:cxn ang="0">
                  <a:pos x="198" y="189"/>
                </a:cxn>
                <a:cxn ang="0">
                  <a:pos x="203" y="316"/>
                </a:cxn>
                <a:cxn ang="0">
                  <a:pos x="191" y="377"/>
                </a:cxn>
                <a:cxn ang="0">
                  <a:pos x="188" y="442"/>
                </a:cxn>
                <a:cxn ang="0">
                  <a:pos x="179" y="567"/>
                </a:cxn>
                <a:cxn ang="0">
                  <a:pos x="179" y="609"/>
                </a:cxn>
                <a:cxn ang="0">
                  <a:pos x="235" y="775"/>
                </a:cxn>
                <a:cxn ang="0">
                  <a:pos x="256" y="844"/>
                </a:cxn>
                <a:cxn ang="0">
                  <a:pos x="251" y="865"/>
                </a:cxn>
                <a:cxn ang="0">
                  <a:pos x="239" y="824"/>
                </a:cxn>
                <a:cxn ang="0">
                  <a:pos x="181" y="871"/>
                </a:cxn>
                <a:cxn ang="0">
                  <a:pos x="191" y="839"/>
                </a:cxn>
                <a:cxn ang="0">
                  <a:pos x="167" y="702"/>
                </a:cxn>
                <a:cxn ang="0">
                  <a:pos x="147" y="705"/>
                </a:cxn>
                <a:cxn ang="0">
                  <a:pos x="126" y="804"/>
                </a:cxn>
                <a:cxn ang="0">
                  <a:pos x="118" y="864"/>
                </a:cxn>
                <a:cxn ang="0">
                  <a:pos x="110" y="882"/>
                </a:cxn>
                <a:cxn ang="0">
                  <a:pos x="110" y="838"/>
                </a:cxn>
                <a:cxn ang="0">
                  <a:pos x="51" y="882"/>
                </a:cxn>
                <a:cxn ang="0">
                  <a:pos x="43" y="852"/>
                </a:cxn>
                <a:cxn ang="0">
                  <a:pos x="92" y="707"/>
                </a:cxn>
                <a:cxn ang="0">
                  <a:pos x="99" y="631"/>
                </a:cxn>
                <a:cxn ang="0">
                  <a:pos x="87" y="570"/>
                </a:cxn>
                <a:cxn ang="0">
                  <a:pos x="76" y="504"/>
                </a:cxn>
                <a:cxn ang="0">
                  <a:pos x="68" y="505"/>
                </a:cxn>
                <a:cxn ang="0">
                  <a:pos x="52" y="500"/>
                </a:cxn>
                <a:cxn ang="0">
                  <a:pos x="57" y="452"/>
                </a:cxn>
                <a:cxn ang="0">
                  <a:pos x="8" y="334"/>
                </a:cxn>
                <a:cxn ang="0">
                  <a:pos x="64" y="280"/>
                </a:cxn>
                <a:cxn ang="0">
                  <a:pos x="111" y="171"/>
                </a:cxn>
                <a:cxn ang="0">
                  <a:pos x="110" y="122"/>
                </a:cxn>
                <a:cxn ang="0">
                  <a:pos x="80" y="75"/>
                </a:cxn>
                <a:cxn ang="0">
                  <a:pos x="81" y="32"/>
                </a:cxn>
              </a:cxnLst>
              <a:rect l="0" t="0" r="r" b="b"/>
              <a:pathLst>
                <a:path w="259" h="888">
                  <a:moveTo>
                    <a:pt x="117" y="0"/>
                  </a:moveTo>
                  <a:cubicBezTo>
                    <a:pt x="135" y="0"/>
                    <a:pt x="152" y="9"/>
                    <a:pt x="160" y="29"/>
                  </a:cubicBezTo>
                  <a:cubicBezTo>
                    <a:pt x="168" y="48"/>
                    <a:pt x="169" y="71"/>
                    <a:pt x="167" y="82"/>
                  </a:cubicBezTo>
                  <a:cubicBezTo>
                    <a:pt x="164" y="92"/>
                    <a:pt x="173" y="121"/>
                    <a:pt x="177" y="130"/>
                  </a:cubicBezTo>
                  <a:cubicBezTo>
                    <a:pt x="182" y="143"/>
                    <a:pt x="190" y="159"/>
                    <a:pt x="190" y="159"/>
                  </a:cubicBezTo>
                  <a:cubicBezTo>
                    <a:pt x="190" y="159"/>
                    <a:pt x="198" y="172"/>
                    <a:pt x="198" y="189"/>
                  </a:cubicBezTo>
                  <a:cubicBezTo>
                    <a:pt x="198" y="206"/>
                    <a:pt x="197" y="230"/>
                    <a:pt x="203" y="262"/>
                  </a:cubicBezTo>
                  <a:cubicBezTo>
                    <a:pt x="209" y="293"/>
                    <a:pt x="209" y="300"/>
                    <a:pt x="203" y="316"/>
                  </a:cubicBezTo>
                  <a:cubicBezTo>
                    <a:pt x="198" y="331"/>
                    <a:pt x="180" y="361"/>
                    <a:pt x="180" y="361"/>
                  </a:cubicBezTo>
                  <a:cubicBezTo>
                    <a:pt x="180" y="361"/>
                    <a:pt x="197" y="369"/>
                    <a:pt x="191" y="377"/>
                  </a:cubicBezTo>
                  <a:cubicBezTo>
                    <a:pt x="185" y="384"/>
                    <a:pt x="179" y="387"/>
                    <a:pt x="179" y="387"/>
                  </a:cubicBezTo>
                  <a:cubicBezTo>
                    <a:pt x="179" y="387"/>
                    <a:pt x="198" y="414"/>
                    <a:pt x="188" y="442"/>
                  </a:cubicBezTo>
                  <a:cubicBezTo>
                    <a:pt x="179" y="471"/>
                    <a:pt x="177" y="492"/>
                    <a:pt x="178" y="518"/>
                  </a:cubicBezTo>
                  <a:cubicBezTo>
                    <a:pt x="179" y="544"/>
                    <a:pt x="179" y="567"/>
                    <a:pt x="179" y="567"/>
                  </a:cubicBezTo>
                  <a:cubicBezTo>
                    <a:pt x="168" y="569"/>
                    <a:pt x="168" y="569"/>
                    <a:pt x="168" y="569"/>
                  </a:cubicBezTo>
                  <a:cubicBezTo>
                    <a:pt x="168" y="569"/>
                    <a:pt x="168" y="594"/>
                    <a:pt x="179" y="609"/>
                  </a:cubicBezTo>
                  <a:cubicBezTo>
                    <a:pt x="190" y="624"/>
                    <a:pt x="208" y="649"/>
                    <a:pt x="211" y="690"/>
                  </a:cubicBezTo>
                  <a:cubicBezTo>
                    <a:pt x="214" y="730"/>
                    <a:pt x="223" y="765"/>
                    <a:pt x="235" y="775"/>
                  </a:cubicBezTo>
                  <a:cubicBezTo>
                    <a:pt x="247" y="785"/>
                    <a:pt x="259" y="784"/>
                    <a:pt x="259" y="800"/>
                  </a:cubicBezTo>
                  <a:cubicBezTo>
                    <a:pt x="259" y="817"/>
                    <a:pt x="256" y="836"/>
                    <a:pt x="256" y="844"/>
                  </a:cubicBezTo>
                  <a:cubicBezTo>
                    <a:pt x="256" y="852"/>
                    <a:pt x="256" y="864"/>
                    <a:pt x="256" y="864"/>
                  </a:cubicBezTo>
                  <a:cubicBezTo>
                    <a:pt x="251" y="865"/>
                    <a:pt x="251" y="865"/>
                    <a:pt x="251" y="865"/>
                  </a:cubicBezTo>
                  <a:cubicBezTo>
                    <a:pt x="251" y="865"/>
                    <a:pt x="252" y="856"/>
                    <a:pt x="251" y="845"/>
                  </a:cubicBezTo>
                  <a:cubicBezTo>
                    <a:pt x="250" y="834"/>
                    <a:pt x="246" y="819"/>
                    <a:pt x="239" y="824"/>
                  </a:cubicBezTo>
                  <a:cubicBezTo>
                    <a:pt x="232" y="828"/>
                    <a:pt x="222" y="849"/>
                    <a:pt x="217" y="858"/>
                  </a:cubicBezTo>
                  <a:cubicBezTo>
                    <a:pt x="211" y="868"/>
                    <a:pt x="201" y="877"/>
                    <a:pt x="181" y="871"/>
                  </a:cubicBezTo>
                  <a:cubicBezTo>
                    <a:pt x="161" y="865"/>
                    <a:pt x="154" y="852"/>
                    <a:pt x="164" y="849"/>
                  </a:cubicBezTo>
                  <a:cubicBezTo>
                    <a:pt x="175" y="845"/>
                    <a:pt x="189" y="850"/>
                    <a:pt x="191" y="839"/>
                  </a:cubicBezTo>
                  <a:cubicBezTo>
                    <a:pt x="194" y="828"/>
                    <a:pt x="198" y="798"/>
                    <a:pt x="194" y="783"/>
                  </a:cubicBezTo>
                  <a:cubicBezTo>
                    <a:pt x="189" y="768"/>
                    <a:pt x="173" y="720"/>
                    <a:pt x="167" y="702"/>
                  </a:cubicBezTo>
                  <a:cubicBezTo>
                    <a:pt x="161" y="684"/>
                    <a:pt x="152" y="663"/>
                    <a:pt x="152" y="663"/>
                  </a:cubicBezTo>
                  <a:cubicBezTo>
                    <a:pt x="152" y="663"/>
                    <a:pt x="152" y="691"/>
                    <a:pt x="147" y="705"/>
                  </a:cubicBezTo>
                  <a:cubicBezTo>
                    <a:pt x="141" y="718"/>
                    <a:pt x="121" y="770"/>
                    <a:pt x="117" y="780"/>
                  </a:cubicBezTo>
                  <a:cubicBezTo>
                    <a:pt x="113" y="791"/>
                    <a:pt x="120" y="798"/>
                    <a:pt x="126" y="804"/>
                  </a:cubicBezTo>
                  <a:cubicBezTo>
                    <a:pt x="132" y="810"/>
                    <a:pt x="129" y="824"/>
                    <a:pt x="124" y="835"/>
                  </a:cubicBezTo>
                  <a:cubicBezTo>
                    <a:pt x="120" y="845"/>
                    <a:pt x="118" y="859"/>
                    <a:pt x="118" y="864"/>
                  </a:cubicBezTo>
                  <a:cubicBezTo>
                    <a:pt x="118" y="870"/>
                    <a:pt x="118" y="882"/>
                    <a:pt x="118" y="882"/>
                  </a:cubicBezTo>
                  <a:cubicBezTo>
                    <a:pt x="110" y="882"/>
                    <a:pt x="110" y="882"/>
                    <a:pt x="110" y="882"/>
                  </a:cubicBezTo>
                  <a:cubicBezTo>
                    <a:pt x="110" y="882"/>
                    <a:pt x="112" y="869"/>
                    <a:pt x="112" y="858"/>
                  </a:cubicBezTo>
                  <a:cubicBezTo>
                    <a:pt x="112" y="847"/>
                    <a:pt x="114" y="840"/>
                    <a:pt x="110" y="838"/>
                  </a:cubicBezTo>
                  <a:cubicBezTo>
                    <a:pt x="106" y="836"/>
                    <a:pt x="89" y="851"/>
                    <a:pt x="82" y="862"/>
                  </a:cubicBezTo>
                  <a:cubicBezTo>
                    <a:pt x="75" y="873"/>
                    <a:pt x="74" y="888"/>
                    <a:pt x="51" y="882"/>
                  </a:cubicBezTo>
                  <a:cubicBezTo>
                    <a:pt x="28" y="877"/>
                    <a:pt x="13" y="864"/>
                    <a:pt x="19" y="857"/>
                  </a:cubicBezTo>
                  <a:cubicBezTo>
                    <a:pt x="24" y="850"/>
                    <a:pt x="36" y="856"/>
                    <a:pt x="43" y="852"/>
                  </a:cubicBezTo>
                  <a:cubicBezTo>
                    <a:pt x="50" y="849"/>
                    <a:pt x="63" y="815"/>
                    <a:pt x="71" y="794"/>
                  </a:cubicBezTo>
                  <a:cubicBezTo>
                    <a:pt x="80" y="774"/>
                    <a:pt x="89" y="732"/>
                    <a:pt x="92" y="707"/>
                  </a:cubicBezTo>
                  <a:cubicBezTo>
                    <a:pt x="94" y="682"/>
                    <a:pt x="98" y="663"/>
                    <a:pt x="99" y="655"/>
                  </a:cubicBezTo>
                  <a:cubicBezTo>
                    <a:pt x="99" y="647"/>
                    <a:pt x="99" y="631"/>
                    <a:pt x="99" y="631"/>
                  </a:cubicBezTo>
                  <a:cubicBezTo>
                    <a:pt x="99" y="631"/>
                    <a:pt x="92" y="603"/>
                    <a:pt x="89" y="591"/>
                  </a:cubicBezTo>
                  <a:cubicBezTo>
                    <a:pt x="87" y="579"/>
                    <a:pt x="87" y="570"/>
                    <a:pt x="87" y="570"/>
                  </a:cubicBezTo>
                  <a:cubicBezTo>
                    <a:pt x="87" y="570"/>
                    <a:pt x="73" y="572"/>
                    <a:pt x="73" y="564"/>
                  </a:cubicBezTo>
                  <a:cubicBezTo>
                    <a:pt x="73" y="556"/>
                    <a:pt x="78" y="521"/>
                    <a:pt x="76" y="504"/>
                  </a:cubicBezTo>
                  <a:cubicBezTo>
                    <a:pt x="75" y="488"/>
                    <a:pt x="69" y="489"/>
                    <a:pt x="69" y="489"/>
                  </a:cubicBezTo>
                  <a:cubicBezTo>
                    <a:pt x="69" y="489"/>
                    <a:pt x="68" y="498"/>
                    <a:pt x="68" y="505"/>
                  </a:cubicBezTo>
                  <a:cubicBezTo>
                    <a:pt x="68" y="512"/>
                    <a:pt x="63" y="510"/>
                    <a:pt x="61" y="505"/>
                  </a:cubicBezTo>
                  <a:cubicBezTo>
                    <a:pt x="59" y="500"/>
                    <a:pt x="52" y="505"/>
                    <a:pt x="52" y="500"/>
                  </a:cubicBezTo>
                  <a:cubicBezTo>
                    <a:pt x="52" y="495"/>
                    <a:pt x="49" y="484"/>
                    <a:pt x="50" y="475"/>
                  </a:cubicBezTo>
                  <a:cubicBezTo>
                    <a:pt x="52" y="467"/>
                    <a:pt x="57" y="452"/>
                    <a:pt x="57" y="452"/>
                  </a:cubicBezTo>
                  <a:cubicBezTo>
                    <a:pt x="0" y="450"/>
                    <a:pt x="0" y="450"/>
                    <a:pt x="0" y="450"/>
                  </a:cubicBezTo>
                  <a:cubicBezTo>
                    <a:pt x="8" y="334"/>
                    <a:pt x="8" y="334"/>
                    <a:pt x="8" y="334"/>
                  </a:cubicBezTo>
                  <a:cubicBezTo>
                    <a:pt x="61" y="334"/>
                    <a:pt x="61" y="334"/>
                    <a:pt x="61" y="334"/>
                  </a:cubicBezTo>
                  <a:cubicBezTo>
                    <a:pt x="61" y="334"/>
                    <a:pt x="64" y="298"/>
                    <a:pt x="64" y="280"/>
                  </a:cubicBezTo>
                  <a:cubicBezTo>
                    <a:pt x="64" y="263"/>
                    <a:pt x="62" y="239"/>
                    <a:pt x="74" y="220"/>
                  </a:cubicBezTo>
                  <a:cubicBezTo>
                    <a:pt x="86" y="200"/>
                    <a:pt x="101" y="184"/>
                    <a:pt x="111" y="171"/>
                  </a:cubicBezTo>
                  <a:cubicBezTo>
                    <a:pt x="121" y="159"/>
                    <a:pt x="122" y="158"/>
                    <a:pt x="120" y="147"/>
                  </a:cubicBezTo>
                  <a:cubicBezTo>
                    <a:pt x="117" y="135"/>
                    <a:pt x="117" y="121"/>
                    <a:pt x="110" y="122"/>
                  </a:cubicBezTo>
                  <a:cubicBezTo>
                    <a:pt x="103" y="123"/>
                    <a:pt x="96" y="122"/>
                    <a:pt x="93" y="113"/>
                  </a:cubicBezTo>
                  <a:cubicBezTo>
                    <a:pt x="89" y="104"/>
                    <a:pt x="81" y="87"/>
                    <a:pt x="80" y="75"/>
                  </a:cubicBezTo>
                  <a:cubicBezTo>
                    <a:pt x="79" y="63"/>
                    <a:pt x="82" y="61"/>
                    <a:pt x="80" y="57"/>
                  </a:cubicBezTo>
                  <a:cubicBezTo>
                    <a:pt x="79" y="54"/>
                    <a:pt x="81" y="42"/>
                    <a:pt x="81" y="32"/>
                  </a:cubicBezTo>
                  <a:cubicBezTo>
                    <a:pt x="82" y="23"/>
                    <a:pt x="94" y="0"/>
                    <a:pt x="117" y="0"/>
                  </a:cubicBezTo>
                  <a:close/>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8" name="Freeform 20"/>
            <p:cNvSpPr>
              <a:spLocks/>
            </p:cNvSpPr>
            <p:nvPr/>
          </p:nvSpPr>
          <p:spPr bwMode="auto">
            <a:xfrm>
              <a:off x="10466775" y="1958202"/>
              <a:ext cx="128588" cy="106362"/>
            </a:xfrm>
            <a:custGeom>
              <a:avLst/>
              <a:gdLst/>
              <a:ahLst/>
              <a:cxnLst>
                <a:cxn ang="0">
                  <a:pos x="51" y="0"/>
                </a:cxn>
                <a:cxn ang="0">
                  <a:pos x="54" y="10"/>
                </a:cxn>
                <a:cxn ang="0">
                  <a:pos x="0" y="45"/>
                </a:cxn>
                <a:cxn ang="0">
                  <a:pos x="4" y="22"/>
                </a:cxn>
                <a:cxn ang="0">
                  <a:pos x="29" y="5"/>
                </a:cxn>
                <a:cxn ang="0">
                  <a:pos x="51" y="0"/>
                </a:cxn>
              </a:cxnLst>
              <a:rect l="0" t="0" r="r" b="b"/>
              <a:pathLst>
                <a:path w="54" h="45">
                  <a:moveTo>
                    <a:pt x="51" y="0"/>
                  </a:moveTo>
                  <a:cubicBezTo>
                    <a:pt x="52" y="4"/>
                    <a:pt x="53" y="7"/>
                    <a:pt x="54" y="10"/>
                  </a:cubicBezTo>
                  <a:cubicBezTo>
                    <a:pt x="27" y="8"/>
                    <a:pt x="12" y="29"/>
                    <a:pt x="0" y="45"/>
                  </a:cubicBezTo>
                  <a:cubicBezTo>
                    <a:pt x="5" y="38"/>
                    <a:pt x="4" y="27"/>
                    <a:pt x="4" y="22"/>
                  </a:cubicBezTo>
                  <a:cubicBezTo>
                    <a:pt x="10" y="15"/>
                    <a:pt x="20" y="9"/>
                    <a:pt x="29" y="5"/>
                  </a:cubicBezTo>
                  <a:cubicBezTo>
                    <a:pt x="37" y="2"/>
                    <a:pt x="46" y="1"/>
                    <a:pt x="51"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904136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p:txBody>
          <a:bodyPr/>
          <a:lstStyle/>
          <a:p>
            <a:r>
              <a:rPr lang="en-US" dirty="0"/>
              <a:t>Docklands Value </a:t>
            </a:r>
          </a:p>
        </p:txBody>
      </p:sp>
      <p:sp>
        <p:nvSpPr>
          <p:cNvPr id="3" name="Title 2"/>
          <p:cNvSpPr>
            <a:spLocks noGrp="1"/>
          </p:cNvSpPr>
          <p:nvPr>
            <p:ph type="title"/>
          </p:nvPr>
        </p:nvSpPr>
        <p:spPr/>
        <p:txBody>
          <a:bodyPr/>
          <a:lstStyle/>
          <a:p>
            <a:r>
              <a:rPr lang="en-US" dirty="0"/>
              <a:t>Our value proposition. </a:t>
            </a:r>
          </a:p>
        </p:txBody>
      </p:sp>
      <p:cxnSp>
        <p:nvCxnSpPr>
          <p:cNvPr id="7" name="Straight Connector 6"/>
          <p:cNvCxnSpPr/>
          <p:nvPr/>
        </p:nvCxnSpPr>
        <p:spPr>
          <a:xfrm>
            <a:off x="1747361" y="2662217"/>
            <a:ext cx="8692135" cy="0"/>
          </a:xfrm>
          <a:prstGeom prst="line">
            <a:avLst/>
          </a:prstGeom>
          <a:ln w="127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a:cxnSpLocks/>
          </p:cNvCxnSpPr>
          <p:nvPr/>
        </p:nvCxnSpPr>
        <p:spPr>
          <a:xfrm rot="16200000">
            <a:off x="970121" y="3449342"/>
            <a:ext cx="1554480" cy="0"/>
          </a:xfrm>
          <a:prstGeom prst="line">
            <a:avLst/>
          </a:prstGeom>
          <a:ln w="12700">
            <a:solidFill>
              <a:schemeClr val="bg1">
                <a:lumMod val="75000"/>
              </a:schemeClr>
            </a:solidFill>
            <a:prstDash val="sysDash"/>
            <a:tailEnd type="oval"/>
          </a:ln>
        </p:spPr>
        <p:style>
          <a:lnRef idx="1">
            <a:schemeClr val="accent1"/>
          </a:lnRef>
          <a:fillRef idx="0">
            <a:schemeClr val="accent1"/>
          </a:fillRef>
          <a:effectRef idx="0">
            <a:schemeClr val="accent1"/>
          </a:effectRef>
          <a:fontRef idx="minor">
            <a:schemeClr val="tx1"/>
          </a:fontRef>
        </p:style>
      </p:cxnSp>
      <p:cxnSp>
        <p:nvCxnSpPr>
          <p:cNvPr id="9" name="Straight Connector 8"/>
          <p:cNvCxnSpPr>
            <a:cxnSpLocks/>
          </p:cNvCxnSpPr>
          <p:nvPr/>
        </p:nvCxnSpPr>
        <p:spPr>
          <a:xfrm rot="16200000">
            <a:off x="3740566" y="3449342"/>
            <a:ext cx="1554480" cy="0"/>
          </a:xfrm>
          <a:prstGeom prst="line">
            <a:avLst/>
          </a:prstGeom>
          <a:ln w="12700">
            <a:solidFill>
              <a:schemeClr val="bg1">
                <a:lumMod val="75000"/>
              </a:schemeClr>
            </a:solidFill>
            <a:prstDash val="sysDash"/>
            <a:tailEnd type="ova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cxnSpLocks/>
          </p:cNvCxnSpPr>
          <p:nvPr/>
        </p:nvCxnSpPr>
        <p:spPr>
          <a:xfrm rot="16200000">
            <a:off x="9651259" y="3449342"/>
            <a:ext cx="1554480" cy="0"/>
          </a:xfrm>
          <a:prstGeom prst="line">
            <a:avLst/>
          </a:prstGeom>
          <a:ln w="12700">
            <a:solidFill>
              <a:schemeClr val="bg1">
                <a:lumMod val="75000"/>
              </a:schemeClr>
            </a:solidFill>
            <a:prstDash val="sysDash"/>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cxnSpLocks/>
          </p:cNvCxnSpPr>
          <p:nvPr/>
        </p:nvCxnSpPr>
        <p:spPr>
          <a:xfrm rot="16200000">
            <a:off x="6986690" y="3449342"/>
            <a:ext cx="1554480" cy="0"/>
          </a:xfrm>
          <a:prstGeom prst="line">
            <a:avLst/>
          </a:prstGeom>
          <a:ln w="12700">
            <a:solidFill>
              <a:schemeClr val="bg1">
                <a:lumMod val="75000"/>
              </a:schemeClr>
            </a:solidFill>
            <a:prstDash val="sysDash"/>
            <a:tailEnd type="ova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556246" y="4275560"/>
            <a:ext cx="2382230" cy="602893"/>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3326691" y="4275560"/>
            <a:ext cx="2382230" cy="602893"/>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6572815" y="4275560"/>
            <a:ext cx="2382230" cy="602893"/>
          </a:xfrm>
          <a:prstGeom prst="rect">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9237383" y="4275560"/>
            <a:ext cx="2382230" cy="602893"/>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1097226" y="4409012"/>
            <a:ext cx="1310231" cy="335989"/>
          </a:xfrm>
          <a:prstGeom prst="rect">
            <a:avLst/>
          </a:prstGeom>
        </p:spPr>
        <p:txBody>
          <a:bodyPr wrap="none">
            <a:spAutoFit/>
          </a:bodyPr>
          <a:lstStyle/>
          <a:p>
            <a:pPr algn="ctr">
              <a:lnSpc>
                <a:spcPts val="1900"/>
              </a:lnSpc>
            </a:pPr>
            <a:r>
              <a:rPr lang="en-US" sz="2000" b="1" dirty="0">
                <a:solidFill>
                  <a:schemeClr val="bg1">
                    <a:lumMod val="50000"/>
                  </a:schemeClr>
                </a:solidFill>
              </a:rPr>
              <a:t>On Trend</a:t>
            </a:r>
          </a:p>
        </p:txBody>
      </p:sp>
      <p:sp>
        <p:nvSpPr>
          <p:cNvPr id="17" name="Rectangle 16"/>
          <p:cNvSpPr/>
          <p:nvPr/>
        </p:nvSpPr>
        <p:spPr>
          <a:xfrm>
            <a:off x="3571071" y="4409012"/>
            <a:ext cx="1893468" cy="335989"/>
          </a:xfrm>
          <a:prstGeom prst="rect">
            <a:avLst/>
          </a:prstGeom>
        </p:spPr>
        <p:txBody>
          <a:bodyPr wrap="none">
            <a:spAutoFit/>
          </a:bodyPr>
          <a:lstStyle/>
          <a:p>
            <a:pPr algn="ctr">
              <a:lnSpc>
                <a:spcPts val="1900"/>
              </a:lnSpc>
            </a:pPr>
            <a:r>
              <a:rPr lang="en-US" sz="2000" b="1" dirty="0">
                <a:solidFill>
                  <a:schemeClr val="bg1">
                    <a:lumMod val="50000"/>
                  </a:schemeClr>
                </a:solidFill>
              </a:rPr>
              <a:t>Cost Effective</a:t>
            </a:r>
          </a:p>
        </p:txBody>
      </p:sp>
      <p:sp>
        <p:nvSpPr>
          <p:cNvPr id="18" name="Rectangle 17"/>
          <p:cNvSpPr/>
          <p:nvPr/>
        </p:nvSpPr>
        <p:spPr>
          <a:xfrm>
            <a:off x="7136995" y="4409012"/>
            <a:ext cx="1253869" cy="335989"/>
          </a:xfrm>
          <a:prstGeom prst="rect">
            <a:avLst/>
          </a:prstGeom>
        </p:spPr>
        <p:txBody>
          <a:bodyPr wrap="none">
            <a:spAutoFit/>
          </a:bodyPr>
          <a:lstStyle/>
          <a:p>
            <a:pPr algn="ctr">
              <a:lnSpc>
                <a:spcPts val="1900"/>
              </a:lnSpc>
            </a:pPr>
            <a:r>
              <a:rPr lang="en-US" sz="2000" b="1" dirty="0">
                <a:solidFill>
                  <a:schemeClr val="bg1">
                    <a:lumMod val="50000"/>
                  </a:schemeClr>
                </a:solidFill>
              </a:rPr>
              <a:t>Relevant</a:t>
            </a:r>
          </a:p>
        </p:txBody>
      </p:sp>
      <p:sp>
        <p:nvSpPr>
          <p:cNvPr id="19" name="Rectangle 18"/>
          <p:cNvSpPr/>
          <p:nvPr/>
        </p:nvSpPr>
        <p:spPr>
          <a:xfrm>
            <a:off x="9766297" y="4409012"/>
            <a:ext cx="1324402" cy="335989"/>
          </a:xfrm>
          <a:prstGeom prst="rect">
            <a:avLst/>
          </a:prstGeom>
        </p:spPr>
        <p:txBody>
          <a:bodyPr wrap="none">
            <a:spAutoFit/>
          </a:bodyPr>
          <a:lstStyle/>
          <a:p>
            <a:pPr algn="ctr">
              <a:lnSpc>
                <a:spcPts val="1900"/>
              </a:lnSpc>
            </a:pPr>
            <a:r>
              <a:rPr lang="en-US" sz="2000" b="1" dirty="0">
                <a:solidFill>
                  <a:schemeClr val="bg1">
                    <a:lumMod val="50000"/>
                  </a:schemeClr>
                </a:solidFill>
              </a:rPr>
              <a:t>On-going</a:t>
            </a:r>
          </a:p>
        </p:txBody>
      </p:sp>
      <p:sp>
        <p:nvSpPr>
          <p:cNvPr id="5" name="Oval 4"/>
          <p:cNvSpPr/>
          <p:nvPr/>
        </p:nvSpPr>
        <p:spPr>
          <a:xfrm>
            <a:off x="5150214" y="1678112"/>
            <a:ext cx="1968211" cy="1968211"/>
          </a:xfrm>
          <a:prstGeom prst="ellipse">
            <a:avLst/>
          </a:prstGeom>
          <a:noFill/>
          <a:ln w="12700">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Oval 3"/>
          <p:cNvSpPr/>
          <p:nvPr/>
        </p:nvSpPr>
        <p:spPr>
          <a:xfrm>
            <a:off x="5220464" y="1748362"/>
            <a:ext cx="1827712" cy="1827712"/>
          </a:xfrm>
          <a:prstGeom prst="ellipse">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92"/>
          <p:cNvSpPr>
            <a:spLocks noEditPoints="1"/>
          </p:cNvSpPr>
          <p:nvPr/>
        </p:nvSpPr>
        <p:spPr bwMode="auto">
          <a:xfrm>
            <a:off x="5615261" y="2212021"/>
            <a:ext cx="1011614" cy="900393"/>
          </a:xfrm>
          <a:custGeom>
            <a:avLst/>
            <a:gdLst/>
            <a:ahLst/>
            <a:cxnLst>
              <a:cxn ang="0">
                <a:pos x="101" y="2"/>
              </a:cxn>
              <a:cxn ang="0">
                <a:pos x="27" y="0"/>
              </a:cxn>
              <a:cxn ang="0">
                <a:pos x="2" y="22"/>
              </a:cxn>
              <a:cxn ang="0">
                <a:pos x="2" y="32"/>
              </a:cxn>
              <a:cxn ang="0">
                <a:pos x="61" y="92"/>
              </a:cxn>
              <a:cxn ang="0">
                <a:pos x="121" y="32"/>
              </a:cxn>
              <a:cxn ang="0">
                <a:pos x="120" y="22"/>
              </a:cxn>
              <a:cxn ang="0">
                <a:pos x="86" y="14"/>
              </a:cxn>
              <a:cxn ang="0">
                <a:pos x="93" y="8"/>
              </a:cxn>
              <a:cxn ang="0">
                <a:pos x="76" y="27"/>
              </a:cxn>
              <a:cxn ang="0">
                <a:pos x="93" y="27"/>
              </a:cxn>
              <a:cxn ang="0">
                <a:pos x="73" y="25"/>
              </a:cxn>
              <a:cxn ang="0">
                <a:pos x="75" y="9"/>
              </a:cxn>
              <a:cxn ang="0">
                <a:pos x="70" y="27"/>
              </a:cxn>
              <a:cxn ang="0">
                <a:pos x="61" y="20"/>
              </a:cxn>
              <a:cxn ang="0">
                <a:pos x="70" y="8"/>
              </a:cxn>
              <a:cxn ang="0">
                <a:pos x="53" y="8"/>
              </a:cxn>
              <a:cxn ang="0">
                <a:pos x="58" y="17"/>
              </a:cxn>
              <a:cxn ang="0">
                <a:pos x="40" y="16"/>
              </a:cxn>
              <a:cxn ang="0">
                <a:pos x="58" y="17"/>
              </a:cxn>
              <a:cxn ang="0">
                <a:pos x="30" y="27"/>
              </a:cxn>
              <a:cxn ang="0">
                <a:pos x="47" y="27"/>
              </a:cxn>
              <a:cxn ang="0">
                <a:pos x="37" y="14"/>
              </a:cxn>
              <a:cxn ang="0">
                <a:pos x="43" y="8"/>
              </a:cxn>
              <a:cxn ang="0">
                <a:pos x="34" y="17"/>
              </a:cxn>
              <a:cxn ang="0">
                <a:pos x="8" y="27"/>
              </a:cxn>
              <a:cxn ang="0">
                <a:pos x="11" y="31"/>
              </a:cxn>
              <a:cxn ang="0">
                <a:pos x="49" y="71"/>
              </a:cxn>
              <a:cxn ang="0">
                <a:pos x="29" y="31"/>
              </a:cxn>
              <a:cxn ang="0">
                <a:pos x="57" y="78"/>
              </a:cxn>
              <a:cxn ang="0">
                <a:pos x="52" y="31"/>
              </a:cxn>
              <a:cxn ang="0">
                <a:pos x="61" y="79"/>
              </a:cxn>
              <a:cxn ang="0">
                <a:pos x="65" y="78"/>
              </a:cxn>
              <a:cxn ang="0">
                <a:pos x="94" y="31"/>
              </a:cxn>
              <a:cxn ang="0">
                <a:pos x="74" y="71"/>
              </a:cxn>
              <a:cxn ang="0">
                <a:pos x="112" y="31"/>
              </a:cxn>
              <a:cxn ang="0">
                <a:pos x="99" y="27"/>
              </a:cxn>
              <a:cxn ang="0">
                <a:pos x="97" y="9"/>
              </a:cxn>
              <a:cxn ang="0">
                <a:pos x="99" y="27"/>
              </a:cxn>
              <a:cxn ang="0">
                <a:pos x="99" y="27"/>
              </a:cxn>
            </a:cxnLst>
            <a:rect l="0" t="0" r="r" b="b"/>
            <a:pathLst>
              <a:path w="123" h="92">
                <a:moveTo>
                  <a:pt x="120" y="22"/>
                </a:moveTo>
                <a:cubicBezTo>
                  <a:pt x="101" y="2"/>
                  <a:pt x="101" y="2"/>
                  <a:pt x="101" y="2"/>
                </a:cubicBezTo>
                <a:cubicBezTo>
                  <a:pt x="100" y="1"/>
                  <a:pt x="98" y="0"/>
                  <a:pt x="96" y="0"/>
                </a:cubicBezTo>
                <a:cubicBezTo>
                  <a:pt x="27" y="0"/>
                  <a:pt x="27" y="0"/>
                  <a:pt x="27" y="0"/>
                </a:cubicBezTo>
                <a:cubicBezTo>
                  <a:pt x="25" y="0"/>
                  <a:pt x="23" y="1"/>
                  <a:pt x="22" y="2"/>
                </a:cubicBezTo>
                <a:cubicBezTo>
                  <a:pt x="2" y="22"/>
                  <a:pt x="2" y="22"/>
                  <a:pt x="2" y="22"/>
                </a:cubicBezTo>
                <a:cubicBezTo>
                  <a:pt x="1" y="23"/>
                  <a:pt x="0" y="25"/>
                  <a:pt x="0" y="27"/>
                </a:cubicBezTo>
                <a:cubicBezTo>
                  <a:pt x="0" y="29"/>
                  <a:pt x="1" y="31"/>
                  <a:pt x="2" y="32"/>
                </a:cubicBezTo>
                <a:cubicBezTo>
                  <a:pt x="56" y="90"/>
                  <a:pt x="56" y="90"/>
                  <a:pt x="56" y="90"/>
                </a:cubicBezTo>
                <a:cubicBezTo>
                  <a:pt x="57" y="91"/>
                  <a:pt x="59" y="92"/>
                  <a:pt x="61" y="92"/>
                </a:cubicBezTo>
                <a:cubicBezTo>
                  <a:pt x="64" y="92"/>
                  <a:pt x="66" y="91"/>
                  <a:pt x="67" y="90"/>
                </a:cubicBezTo>
                <a:cubicBezTo>
                  <a:pt x="121" y="32"/>
                  <a:pt x="121" y="32"/>
                  <a:pt x="121" y="32"/>
                </a:cubicBezTo>
                <a:cubicBezTo>
                  <a:pt x="122" y="31"/>
                  <a:pt x="123" y="29"/>
                  <a:pt x="123" y="27"/>
                </a:cubicBezTo>
                <a:cubicBezTo>
                  <a:pt x="123" y="25"/>
                  <a:pt x="122" y="23"/>
                  <a:pt x="120" y="22"/>
                </a:cubicBezTo>
                <a:close/>
                <a:moveTo>
                  <a:pt x="93" y="8"/>
                </a:moveTo>
                <a:cubicBezTo>
                  <a:pt x="86" y="14"/>
                  <a:pt x="86" y="14"/>
                  <a:pt x="86" y="14"/>
                </a:cubicBezTo>
                <a:cubicBezTo>
                  <a:pt x="79" y="8"/>
                  <a:pt x="79" y="8"/>
                  <a:pt x="79" y="8"/>
                </a:cubicBezTo>
                <a:lnTo>
                  <a:pt x="93" y="8"/>
                </a:lnTo>
                <a:close/>
                <a:moveTo>
                  <a:pt x="93" y="27"/>
                </a:moveTo>
                <a:cubicBezTo>
                  <a:pt x="76" y="27"/>
                  <a:pt x="76" y="27"/>
                  <a:pt x="76" y="27"/>
                </a:cubicBezTo>
                <a:cubicBezTo>
                  <a:pt x="85" y="19"/>
                  <a:pt x="85" y="19"/>
                  <a:pt x="85" y="19"/>
                </a:cubicBezTo>
                <a:lnTo>
                  <a:pt x="93" y="27"/>
                </a:lnTo>
                <a:close/>
                <a:moveTo>
                  <a:pt x="83" y="16"/>
                </a:moveTo>
                <a:cubicBezTo>
                  <a:pt x="73" y="25"/>
                  <a:pt x="73" y="25"/>
                  <a:pt x="73" y="25"/>
                </a:cubicBezTo>
                <a:cubicBezTo>
                  <a:pt x="64" y="17"/>
                  <a:pt x="64" y="17"/>
                  <a:pt x="64" y="17"/>
                </a:cubicBezTo>
                <a:cubicBezTo>
                  <a:pt x="75" y="9"/>
                  <a:pt x="75" y="9"/>
                  <a:pt x="75" y="9"/>
                </a:cubicBezTo>
                <a:lnTo>
                  <a:pt x="83" y="16"/>
                </a:lnTo>
                <a:close/>
                <a:moveTo>
                  <a:pt x="70" y="27"/>
                </a:moveTo>
                <a:cubicBezTo>
                  <a:pt x="53" y="27"/>
                  <a:pt x="53" y="27"/>
                  <a:pt x="53" y="27"/>
                </a:cubicBezTo>
                <a:cubicBezTo>
                  <a:pt x="61" y="20"/>
                  <a:pt x="61" y="20"/>
                  <a:pt x="61" y="20"/>
                </a:cubicBezTo>
                <a:lnTo>
                  <a:pt x="70" y="27"/>
                </a:lnTo>
                <a:close/>
                <a:moveTo>
                  <a:pt x="70" y="8"/>
                </a:moveTo>
                <a:cubicBezTo>
                  <a:pt x="61" y="15"/>
                  <a:pt x="61" y="15"/>
                  <a:pt x="61" y="15"/>
                </a:cubicBezTo>
                <a:cubicBezTo>
                  <a:pt x="53" y="8"/>
                  <a:pt x="53" y="8"/>
                  <a:pt x="53" y="8"/>
                </a:cubicBezTo>
                <a:lnTo>
                  <a:pt x="70" y="8"/>
                </a:lnTo>
                <a:close/>
                <a:moveTo>
                  <a:pt x="58" y="17"/>
                </a:moveTo>
                <a:cubicBezTo>
                  <a:pt x="50" y="25"/>
                  <a:pt x="50" y="25"/>
                  <a:pt x="50" y="25"/>
                </a:cubicBezTo>
                <a:cubicBezTo>
                  <a:pt x="40" y="16"/>
                  <a:pt x="40" y="16"/>
                  <a:pt x="40" y="16"/>
                </a:cubicBezTo>
                <a:cubicBezTo>
                  <a:pt x="48" y="9"/>
                  <a:pt x="48" y="9"/>
                  <a:pt x="48" y="9"/>
                </a:cubicBezTo>
                <a:lnTo>
                  <a:pt x="58" y="17"/>
                </a:lnTo>
                <a:close/>
                <a:moveTo>
                  <a:pt x="47" y="27"/>
                </a:moveTo>
                <a:cubicBezTo>
                  <a:pt x="30" y="27"/>
                  <a:pt x="30" y="27"/>
                  <a:pt x="30" y="27"/>
                </a:cubicBezTo>
                <a:cubicBezTo>
                  <a:pt x="37" y="19"/>
                  <a:pt x="37" y="19"/>
                  <a:pt x="37" y="19"/>
                </a:cubicBezTo>
                <a:lnTo>
                  <a:pt x="47" y="27"/>
                </a:lnTo>
                <a:close/>
                <a:moveTo>
                  <a:pt x="43" y="8"/>
                </a:moveTo>
                <a:cubicBezTo>
                  <a:pt x="37" y="14"/>
                  <a:pt x="37" y="14"/>
                  <a:pt x="37" y="14"/>
                </a:cubicBezTo>
                <a:cubicBezTo>
                  <a:pt x="30" y="8"/>
                  <a:pt x="30" y="8"/>
                  <a:pt x="30" y="8"/>
                </a:cubicBezTo>
                <a:lnTo>
                  <a:pt x="43" y="8"/>
                </a:lnTo>
                <a:close/>
                <a:moveTo>
                  <a:pt x="26" y="9"/>
                </a:moveTo>
                <a:cubicBezTo>
                  <a:pt x="34" y="17"/>
                  <a:pt x="34" y="17"/>
                  <a:pt x="34" y="17"/>
                </a:cubicBezTo>
                <a:cubicBezTo>
                  <a:pt x="24" y="27"/>
                  <a:pt x="24" y="27"/>
                  <a:pt x="24" y="27"/>
                </a:cubicBezTo>
                <a:cubicBezTo>
                  <a:pt x="8" y="27"/>
                  <a:pt x="8" y="27"/>
                  <a:pt x="8" y="27"/>
                </a:cubicBezTo>
                <a:lnTo>
                  <a:pt x="26" y="9"/>
                </a:lnTo>
                <a:close/>
                <a:moveTo>
                  <a:pt x="11" y="31"/>
                </a:moveTo>
                <a:cubicBezTo>
                  <a:pt x="25" y="31"/>
                  <a:pt x="25" y="31"/>
                  <a:pt x="25" y="31"/>
                </a:cubicBezTo>
                <a:cubicBezTo>
                  <a:pt x="49" y="71"/>
                  <a:pt x="49" y="71"/>
                  <a:pt x="49" y="71"/>
                </a:cubicBezTo>
                <a:lnTo>
                  <a:pt x="11" y="31"/>
                </a:lnTo>
                <a:close/>
                <a:moveTo>
                  <a:pt x="29" y="31"/>
                </a:moveTo>
                <a:cubicBezTo>
                  <a:pt x="48" y="31"/>
                  <a:pt x="48" y="31"/>
                  <a:pt x="48" y="31"/>
                </a:cubicBezTo>
                <a:cubicBezTo>
                  <a:pt x="57" y="78"/>
                  <a:pt x="57" y="78"/>
                  <a:pt x="57" y="78"/>
                </a:cubicBezTo>
                <a:lnTo>
                  <a:pt x="29" y="31"/>
                </a:lnTo>
                <a:close/>
                <a:moveTo>
                  <a:pt x="52" y="31"/>
                </a:moveTo>
                <a:cubicBezTo>
                  <a:pt x="71" y="31"/>
                  <a:pt x="71" y="31"/>
                  <a:pt x="71" y="31"/>
                </a:cubicBezTo>
                <a:cubicBezTo>
                  <a:pt x="61" y="79"/>
                  <a:pt x="61" y="79"/>
                  <a:pt x="61" y="79"/>
                </a:cubicBezTo>
                <a:lnTo>
                  <a:pt x="52" y="31"/>
                </a:lnTo>
                <a:close/>
                <a:moveTo>
                  <a:pt x="65" y="78"/>
                </a:moveTo>
                <a:cubicBezTo>
                  <a:pt x="75" y="31"/>
                  <a:pt x="75" y="31"/>
                  <a:pt x="75" y="31"/>
                </a:cubicBezTo>
                <a:cubicBezTo>
                  <a:pt x="94" y="31"/>
                  <a:pt x="94" y="31"/>
                  <a:pt x="94" y="31"/>
                </a:cubicBezTo>
                <a:lnTo>
                  <a:pt x="65" y="78"/>
                </a:lnTo>
                <a:close/>
                <a:moveTo>
                  <a:pt x="74" y="71"/>
                </a:moveTo>
                <a:cubicBezTo>
                  <a:pt x="98" y="31"/>
                  <a:pt x="98" y="31"/>
                  <a:pt x="98" y="31"/>
                </a:cubicBezTo>
                <a:cubicBezTo>
                  <a:pt x="112" y="31"/>
                  <a:pt x="112" y="31"/>
                  <a:pt x="112" y="31"/>
                </a:cubicBezTo>
                <a:lnTo>
                  <a:pt x="74" y="71"/>
                </a:lnTo>
                <a:close/>
                <a:moveTo>
                  <a:pt x="99" y="27"/>
                </a:moveTo>
                <a:cubicBezTo>
                  <a:pt x="88" y="17"/>
                  <a:pt x="88" y="17"/>
                  <a:pt x="88" y="17"/>
                </a:cubicBezTo>
                <a:cubicBezTo>
                  <a:pt x="97" y="9"/>
                  <a:pt x="97" y="9"/>
                  <a:pt x="97" y="9"/>
                </a:cubicBezTo>
                <a:cubicBezTo>
                  <a:pt x="115" y="27"/>
                  <a:pt x="115" y="27"/>
                  <a:pt x="115" y="27"/>
                </a:cubicBezTo>
                <a:lnTo>
                  <a:pt x="99" y="27"/>
                </a:lnTo>
                <a:close/>
                <a:moveTo>
                  <a:pt x="99" y="27"/>
                </a:moveTo>
                <a:cubicBezTo>
                  <a:pt x="99" y="27"/>
                  <a:pt x="99" y="27"/>
                  <a:pt x="99" y="27"/>
                </a:cubicBezTo>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9" name="TextBox 28"/>
          <p:cNvSpPr txBox="1"/>
          <p:nvPr/>
        </p:nvSpPr>
        <p:spPr>
          <a:xfrm>
            <a:off x="448778" y="5106073"/>
            <a:ext cx="2597165" cy="1066959"/>
          </a:xfrm>
          <a:prstGeom prst="rect">
            <a:avLst/>
          </a:prstGeom>
          <a:noFill/>
        </p:spPr>
        <p:txBody>
          <a:bodyPr wrap="square" rtlCol="0">
            <a:spAutoFit/>
          </a:bodyPr>
          <a:lstStyle/>
          <a:p>
            <a:pPr algn="ctr" defTabSz="1219110">
              <a:lnSpc>
                <a:spcPts val="1900"/>
              </a:lnSpc>
              <a:defRPr/>
            </a:pPr>
            <a:r>
              <a:rPr lang="en-US" sz="1400" dirty="0">
                <a:solidFill>
                  <a:schemeClr val="bg1">
                    <a:lumMod val="50000"/>
                  </a:schemeClr>
                </a:solidFill>
              </a:rPr>
              <a:t>To stay up to date and current with any and all opportunities for our Members and Docklands in general</a:t>
            </a:r>
          </a:p>
        </p:txBody>
      </p:sp>
      <p:sp>
        <p:nvSpPr>
          <p:cNvPr id="30" name="TextBox 29"/>
          <p:cNvSpPr txBox="1"/>
          <p:nvPr/>
        </p:nvSpPr>
        <p:spPr>
          <a:xfrm>
            <a:off x="3219222" y="5106073"/>
            <a:ext cx="2597165" cy="823302"/>
          </a:xfrm>
          <a:prstGeom prst="rect">
            <a:avLst/>
          </a:prstGeom>
          <a:noFill/>
        </p:spPr>
        <p:txBody>
          <a:bodyPr wrap="square" rtlCol="0">
            <a:spAutoFit/>
          </a:bodyPr>
          <a:lstStyle/>
          <a:p>
            <a:pPr algn="ctr" defTabSz="1219110">
              <a:lnSpc>
                <a:spcPts val="1900"/>
              </a:lnSpc>
              <a:defRPr/>
            </a:pPr>
            <a:r>
              <a:rPr lang="en-US" sz="1400" dirty="0">
                <a:solidFill>
                  <a:schemeClr val="bg1">
                    <a:lumMod val="50000"/>
                  </a:schemeClr>
                </a:solidFill>
              </a:rPr>
              <a:t>To provide a service far greater than the Membership service fee</a:t>
            </a:r>
          </a:p>
        </p:txBody>
      </p:sp>
      <p:sp>
        <p:nvSpPr>
          <p:cNvPr id="31" name="TextBox 30"/>
          <p:cNvSpPr txBox="1"/>
          <p:nvPr/>
        </p:nvSpPr>
        <p:spPr>
          <a:xfrm>
            <a:off x="6465346" y="5106073"/>
            <a:ext cx="2597165" cy="1066959"/>
          </a:xfrm>
          <a:prstGeom prst="rect">
            <a:avLst/>
          </a:prstGeom>
          <a:noFill/>
        </p:spPr>
        <p:txBody>
          <a:bodyPr wrap="square" rtlCol="0">
            <a:spAutoFit/>
          </a:bodyPr>
          <a:lstStyle/>
          <a:p>
            <a:pPr algn="ctr" defTabSz="1219110">
              <a:lnSpc>
                <a:spcPts val="1900"/>
              </a:lnSpc>
              <a:defRPr/>
            </a:pPr>
            <a:r>
              <a:rPr lang="en-US" sz="1400" dirty="0">
                <a:solidFill>
                  <a:schemeClr val="bg1">
                    <a:lumMod val="50000"/>
                  </a:schemeClr>
                </a:solidFill>
              </a:rPr>
              <a:t>To build content and opportunities that support the business interests of our members</a:t>
            </a:r>
          </a:p>
        </p:txBody>
      </p:sp>
      <p:sp>
        <p:nvSpPr>
          <p:cNvPr id="32" name="TextBox 31"/>
          <p:cNvSpPr txBox="1"/>
          <p:nvPr/>
        </p:nvSpPr>
        <p:spPr>
          <a:xfrm>
            <a:off x="9129915" y="5106073"/>
            <a:ext cx="2597165" cy="1066959"/>
          </a:xfrm>
          <a:prstGeom prst="rect">
            <a:avLst/>
          </a:prstGeom>
          <a:noFill/>
        </p:spPr>
        <p:txBody>
          <a:bodyPr wrap="square" rtlCol="0">
            <a:spAutoFit/>
          </a:bodyPr>
          <a:lstStyle/>
          <a:p>
            <a:pPr algn="ctr" defTabSz="1219110">
              <a:lnSpc>
                <a:spcPts val="1900"/>
              </a:lnSpc>
              <a:defRPr/>
            </a:pPr>
            <a:r>
              <a:rPr lang="en-US" sz="1400" dirty="0">
                <a:solidFill>
                  <a:schemeClr val="bg1">
                    <a:lumMod val="50000"/>
                  </a:schemeClr>
                </a:solidFill>
              </a:rPr>
              <a:t>To continually improve the Chamber and promote Docklands as a destination of choice</a:t>
            </a:r>
          </a:p>
        </p:txBody>
      </p:sp>
    </p:spTree>
    <p:extLst>
      <p:ext uri="{BB962C8B-B14F-4D97-AF65-F5344CB8AC3E}">
        <p14:creationId xmlns:p14="http://schemas.microsoft.com/office/powerpoint/2010/main" val="3614843510"/>
      </p:ext>
    </p:extLst>
  </p:cSld>
  <p:clrMapOvr>
    <a:masterClrMapping/>
  </p:clrMapOvr>
</p:sld>
</file>

<file path=ppt/theme/theme1.xml><?xml version="1.0" encoding="utf-8"?>
<a:theme xmlns:a="http://schemas.openxmlformats.org/drawingml/2006/main" name="Office Theme">
  <a:themeElements>
    <a:clrScheme name="14">
      <a:dk1>
        <a:sysClr val="windowText" lastClr="000000"/>
      </a:dk1>
      <a:lt1>
        <a:sysClr val="window" lastClr="FFFFFF"/>
      </a:lt1>
      <a:dk2>
        <a:srgbClr val="B13F9A"/>
      </a:dk2>
      <a:lt2>
        <a:srgbClr val="F4E7ED"/>
      </a:lt2>
      <a:accent1>
        <a:srgbClr val="5FCCD3"/>
      </a:accent1>
      <a:accent2>
        <a:srgbClr val="48B8CC"/>
      </a:accent2>
      <a:accent3>
        <a:srgbClr val="22ADC4"/>
      </a:accent3>
      <a:accent4>
        <a:srgbClr val="01A0BE"/>
      </a:accent4>
      <a:accent5>
        <a:srgbClr val="0090B3"/>
      </a:accent5>
      <a:accent6>
        <a:srgbClr val="0080A7"/>
      </a:accent6>
      <a:hlink>
        <a:srgbClr val="FFDE66"/>
      </a:hlink>
      <a:folHlink>
        <a:srgbClr val="D490C5"/>
      </a:folHlink>
    </a:clrScheme>
    <a:fontScheme name="Custom 6">
      <a:majorFont>
        <a:latin typeface="Roboto Condensed Light"/>
        <a:ea typeface=""/>
        <a:cs typeface=""/>
      </a:majorFont>
      <a:minorFont>
        <a:latin typeface="Robo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28575">
          <a:solidFill>
            <a:schemeClr val="bg1"/>
          </a:solid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33334</TotalTime>
  <Words>447</Words>
  <Application>Microsoft Office PowerPoint</Application>
  <PresentationFormat>Widescreen</PresentationFormat>
  <Paragraphs>75</Paragraphs>
  <Slides>10</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Batang</vt:lpstr>
      <vt:lpstr>Arial</vt:lpstr>
      <vt:lpstr>Calibri</vt:lpstr>
      <vt:lpstr>Roboto Condensed Light</vt:lpstr>
      <vt:lpstr>Roboto Light</vt:lpstr>
      <vt:lpstr>Office Theme</vt:lpstr>
      <vt:lpstr>PowerPoint Presentation</vt:lpstr>
      <vt:lpstr>PowerPoint Presentation</vt:lpstr>
      <vt:lpstr>PowerPoint Presentation</vt:lpstr>
      <vt:lpstr>What Do We Hold Dear?</vt:lpstr>
      <vt:lpstr>PowerPoint Presentation</vt:lpstr>
      <vt:lpstr>Our Ongoing Services</vt:lpstr>
      <vt:lpstr>PowerPoint Presentation</vt:lpstr>
      <vt:lpstr>Our Community Is Diverse &amp; Growing. </vt:lpstr>
      <vt:lpstr>Our value proposition. </vt:lpstr>
      <vt:lpstr>We appreciate your ongoing support.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rwan sharaf</dc:creator>
  <cp:lastModifiedBy>SHane W</cp:lastModifiedBy>
  <cp:revision>991</cp:revision>
  <dcterms:created xsi:type="dcterms:W3CDTF">2016-08-22T16:17:39Z</dcterms:created>
  <dcterms:modified xsi:type="dcterms:W3CDTF">2017-07-20T08:35:46Z</dcterms:modified>
</cp:coreProperties>
</file>